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94" r:id="rId2"/>
    <p:sldId id="290" r:id="rId3"/>
    <p:sldId id="297" r:id="rId4"/>
    <p:sldId id="295" r:id="rId5"/>
    <p:sldId id="257" r:id="rId6"/>
    <p:sldId id="256" r:id="rId7"/>
    <p:sldId id="283" r:id="rId8"/>
    <p:sldId id="278" r:id="rId9"/>
    <p:sldId id="282" r:id="rId10"/>
    <p:sldId id="287" r:id="rId11"/>
    <p:sldId id="261" r:id="rId12"/>
    <p:sldId id="299" r:id="rId13"/>
    <p:sldId id="301" r:id="rId14"/>
    <p:sldId id="285" r:id="rId15"/>
    <p:sldId id="260" r:id="rId16"/>
    <p:sldId id="262" r:id="rId17"/>
    <p:sldId id="279" r:id="rId18"/>
    <p:sldId id="264" r:id="rId19"/>
    <p:sldId id="265" r:id="rId20"/>
    <p:sldId id="296" r:id="rId21"/>
    <p:sldId id="266" r:id="rId22"/>
    <p:sldId id="267" r:id="rId23"/>
    <p:sldId id="273" r:id="rId24"/>
    <p:sldId id="274" r:id="rId25"/>
  </p:sldIdLst>
  <p:sldSz cx="9144000" cy="6858000" type="letter"/>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E64"/>
    <a:srgbClr val="BC008B"/>
    <a:srgbClr val="1F1F1F"/>
    <a:srgbClr val="2E2E2E"/>
    <a:srgbClr val="3D3D3D"/>
    <a:srgbClr val="30303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6747A-E456-4D48-B7FD-048E493391A4}" v="904" dt="2022-07-23T01:09:01.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15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Pyle" userId="c97a0fe8b0db15bd" providerId="LiveId" clId="{2406747A-E456-4D48-B7FD-048E493391A4}"/>
    <pc:docChg chg="undo custSel addSld delSld modSld sldOrd modNotesMaster">
      <pc:chgData name="Jason Pyle" userId="c97a0fe8b0db15bd" providerId="LiveId" clId="{2406747A-E456-4D48-B7FD-048E493391A4}" dt="2022-07-23T01:09:01.667" v="12346" actId="1076"/>
      <pc:docMkLst>
        <pc:docMk/>
      </pc:docMkLst>
      <pc:sldChg chg="addSp delSp modSp mod">
        <pc:chgData name="Jason Pyle" userId="c97a0fe8b0db15bd" providerId="LiveId" clId="{2406747A-E456-4D48-B7FD-048E493391A4}" dt="2022-07-08T19:26:49.773" v="7352" actId="1076"/>
        <pc:sldMkLst>
          <pc:docMk/>
          <pc:sldMk cId="1170445948" sldId="256"/>
        </pc:sldMkLst>
        <pc:spChg chg="add mod">
          <ac:chgData name="Jason Pyle" userId="c97a0fe8b0db15bd" providerId="LiveId" clId="{2406747A-E456-4D48-B7FD-048E493391A4}" dt="2022-07-08T19:26:43.726" v="7351" actId="404"/>
          <ac:spMkLst>
            <pc:docMk/>
            <pc:sldMk cId="1170445948" sldId="256"/>
            <ac:spMk id="2" creationId="{DF7FA4ED-88ED-254F-ED56-186DEF204EB6}"/>
          </ac:spMkLst>
        </pc:spChg>
        <pc:spChg chg="mod">
          <ac:chgData name="Jason Pyle" userId="c97a0fe8b0db15bd" providerId="LiveId" clId="{2406747A-E456-4D48-B7FD-048E493391A4}" dt="2022-07-03T02:03:24.098" v="3537" actId="164"/>
          <ac:spMkLst>
            <pc:docMk/>
            <pc:sldMk cId="1170445948" sldId="256"/>
            <ac:spMk id="4" creationId="{CBC46C4B-87F2-FEAA-80A3-1CA6CC78E637}"/>
          </ac:spMkLst>
        </pc:spChg>
        <pc:spChg chg="add mod">
          <ac:chgData name="Jason Pyle" userId="c97a0fe8b0db15bd" providerId="LiveId" clId="{2406747A-E456-4D48-B7FD-048E493391A4}" dt="2022-07-08T19:26:49.773" v="7352" actId="1076"/>
          <ac:spMkLst>
            <pc:docMk/>
            <pc:sldMk cId="1170445948" sldId="256"/>
            <ac:spMk id="5" creationId="{CA90DA97-18BA-ECAC-6B9C-CC7A1D156DCC}"/>
          </ac:spMkLst>
        </pc:spChg>
        <pc:spChg chg="mod">
          <ac:chgData name="Jason Pyle" userId="c97a0fe8b0db15bd" providerId="LiveId" clId="{2406747A-E456-4D48-B7FD-048E493391A4}" dt="2022-07-03T02:03:24.098" v="3537" actId="164"/>
          <ac:spMkLst>
            <pc:docMk/>
            <pc:sldMk cId="1170445948" sldId="256"/>
            <ac:spMk id="7" creationId="{7C1220DF-B32C-CD87-0E6E-290F0CF861DF}"/>
          </ac:spMkLst>
        </pc:spChg>
        <pc:spChg chg="mod">
          <ac:chgData name="Jason Pyle" userId="c97a0fe8b0db15bd" providerId="LiveId" clId="{2406747A-E456-4D48-B7FD-048E493391A4}" dt="2022-07-03T02:03:24.098" v="3537" actId="164"/>
          <ac:spMkLst>
            <pc:docMk/>
            <pc:sldMk cId="1170445948" sldId="256"/>
            <ac:spMk id="8" creationId="{018BE568-2ED0-F2AD-9C1F-1311504D7B53}"/>
          </ac:spMkLst>
        </pc:spChg>
        <pc:spChg chg="mod">
          <ac:chgData name="Jason Pyle" userId="c97a0fe8b0db15bd" providerId="LiveId" clId="{2406747A-E456-4D48-B7FD-048E493391A4}" dt="2022-07-06T05:05:44.363" v="5264" actId="1036"/>
          <ac:spMkLst>
            <pc:docMk/>
            <pc:sldMk cId="1170445948" sldId="256"/>
            <ac:spMk id="9" creationId="{106A748C-8AEA-CD4A-D136-9ECE4F89D86E}"/>
          </ac:spMkLst>
        </pc:spChg>
        <pc:spChg chg="mod">
          <ac:chgData name="Jason Pyle" userId="c97a0fe8b0db15bd" providerId="LiveId" clId="{2406747A-E456-4D48-B7FD-048E493391A4}" dt="2022-07-03T02:03:24.098" v="3537" actId="164"/>
          <ac:spMkLst>
            <pc:docMk/>
            <pc:sldMk cId="1170445948" sldId="256"/>
            <ac:spMk id="10" creationId="{A2EA6E12-CDA7-CEAA-3DCA-B41376157413}"/>
          </ac:spMkLst>
        </pc:spChg>
        <pc:spChg chg="del mod">
          <ac:chgData name="Jason Pyle" userId="c97a0fe8b0db15bd" providerId="LiveId" clId="{2406747A-E456-4D48-B7FD-048E493391A4}" dt="2022-07-03T00:13:08.579" v="3066" actId="478"/>
          <ac:spMkLst>
            <pc:docMk/>
            <pc:sldMk cId="1170445948" sldId="256"/>
            <ac:spMk id="11" creationId="{5C0A6D8E-4414-BD06-9A78-AA3DB7E8CF6B}"/>
          </ac:spMkLst>
        </pc:spChg>
        <pc:spChg chg="mod">
          <ac:chgData name="Jason Pyle" userId="c97a0fe8b0db15bd" providerId="LiveId" clId="{2406747A-E456-4D48-B7FD-048E493391A4}" dt="2022-07-03T02:03:24.098" v="3537" actId="164"/>
          <ac:spMkLst>
            <pc:docMk/>
            <pc:sldMk cId="1170445948" sldId="256"/>
            <ac:spMk id="12" creationId="{C26A6BDB-DD44-18F1-F2D2-419597128072}"/>
          </ac:spMkLst>
        </pc:spChg>
        <pc:spChg chg="mod">
          <ac:chgData name="Jason Pyle" userId="c97a0fe8b0db15bd" providerId="LiveId" clId="{2406747A-E456-4D48-B7FD-048E493391A4}" dt="2022-07-03T02:03:24.098" v="3537" actId="164"/>
          <ac:spMkLst>
            <pc:docMk/>
            <pc:sldMk cId="1170445948" sldId="256"/>
            <ac:spMk id="13" creationId="{1D677D14-A4AA-B1AA-ADB1-7BF21C6EABDE}"/>
          </ac:spMkLst>
        </pc:spChg>
        <pc:spChg chg="mod">
          <ac:chgData name="Jason Pyle" userId="c97a0fe8b0db15bd" providerId="LiveId" clId="{2406747A-E456-4D48-B7FD-048E493391A4}" dt="2022-07-03T02:03:24.098" v="3537" actId="164"/>
          <ac:spMkLst>
            <pc:docMk/>
            <pc:sldMk cId="1170445948" sldId="256"/>
            <ac:spMk id="14" creationId="{1E9B5A23-1D01-88C7-9517-5074AF616178}"/>
          </ac:spMkLst>
        </pc:spChg>
        <pc:spChg chg="del mod">
          <ac:chgData name="Jason Pyle" userId="c97a0fe8b0db15bd" providerId="LiveId" clId="{2406747A-E456-4D48-B7FD-048E493391A4}" dt="2022-07-03T00:10:04.994" v="2926" actId="478"/>
          <ac:spMkLst>
            <pc:docMk/>
            <pc:sldMk cId="1170445948" sldId="256"/>
            <ac:spMk id="15" creationId="{C68E1D5A-1F7C-8CC1-A24E-75B5637FAC8D}"/>
          </ac:spMkLst>
        </pc:spChg>
        <pc:spChg chg="mod">
          <ac:chgData name="Jason Pyle" userId="c97a0fe8b0db15bd" providerId="LiveId" clId="{2406747A-E456-4D48-B7FD-048E493391A4}" dt="2022-07-03T03:56:43.483" v="4418" actId="207"/>
          <ac:spMkLst>
            <pc:docMk/>
            <pc:sldMk cId="1170445948" sldId="256"/>
            <ac:spMk id="16" creationId="{10A27D6C-DDBB-63D1-D329-C40E8A8EF0E2}"/>
          </ac:spMkLst>
        </pc:spChg>
        <pc:spChg chg="mod">
          <ac:chgData name="Jason Pyle" userId="c97a0fe8b0db15bd" providerId="LiveId" clId="{2406747A-E456-4D48-B7FD-048E493391A4}" dt="2022-07-03T03:56:53.059" v="4422" actId="207"/>
          <ac:spMkLst>
            <pc:docMk/>
            <pc:sldMk cId="1170445948" sldId="256"/>
            <ac:spMk id="17" creationId="{D610D1DC-3212-87CC-5DF2-8101E4D2AE00}"/>
          </ac:spMkLst>
        </pc:spChg>
        <pc:spChg chg="mod">
          <ac:chgData name="Jason Pyle" userId="c97a0fe8b0db15bd" providerId="LiveId" clId="{2406747A-E456-4D48-B7FD-048E493391A4}" dt="2022-07-03T02:03:24.098" v="3537" actId="164"/>
          <ac:spMkLst>
            <pc:docMk/>
            <pc:sldMk cId="1170445948" sldId="256"/>
            <ac:spMk id="18" creationId="{09C0C45C-4230-B74B-0D87-EFD9CCA49B87}"/>
          </ac:spMkLst>
        </pc:spChg>
        <pc:spChg chg="del mod">
          <ac:chgData name="Jason Pyle" userId="c97a0fe8b0db15bd" providerId="LiveId" clId="{2406747A-E456-4D48-B7FD-048E493391A4}" dt="2022-07-03T00:10:59.410" v="2980" actId="478"/>
          <ac:spMkLst>
            <pc:docMk/>
            <pc:sldMk cId="1170445948" sldId="256"/>
            <ac:spMk id="19" creationId="{BED60832-BF11-E82E-50ED-65F66602BD37}"/>
          </ac:spMkLst>
        </pc:spChg>
        <pc:spChg chg="mod">
          <ac:chgData name="Jason Pyle" userId="c97a0fe8b0db15bd" providerId="LiveId" clId="{2406747A-E456-4D48-B7FD-048E493391A4}" dt="2022-07-03T02:03:24.098" v="3537" actId="164"/>
          <ac:spMkLst>
            <pc:docMk/>
            <pc:sldMk cId="1170445948" sldId="256"/>
            <ac:spMk id="20" creationId="{EB438E30-3633-4007-0BEC-9EC5FBE8E712}"/>
          </ac:spMkLst>
        </pc:spChg>
        <pc:spChg chg="del mod">
          <ac:chgData name="Jason Pyle" userId="c97a0fe8b0db15bd" providerId="LiveId" clId="{2406747A-E456-4D48-B7FD-048E493391A4}" dt="2022-07-03T00:12:26.312" v="3063" actId="478"/>
          <ac:spMkLst>
            <pc:docMk/>
            <pc:sldMk cId="1170445948" sldId="256"/>
            <ac:spMk id="21" creationId="{600FA519-4909-9946-95F3-1BDE01C5224E}"/>
          </ac:spMkLst>
        </pc:spChg>
        <pc:spChg chg="mod">
          <ac:chgData name="Jason Pyle" userId="c97a0fe8b0db15bd" providerId="LiveId" clId="{2406747A-E456-4D48-B7FD-048E493391A4}" dt="2022-07-03T03:57:00.877" v="4426" actId="207"/>
          <ac:spMkLst>
            <pc:docMk/>
            <pc:sldMk cId="1170445948" sldId="256"/>
            <ac:spMk id="22" creationId="{4D6A2B54-A89A-E6D0-E4DA-3739EB32287C}"/>
          </ac:spMkLst>
        </pc:spChg>
        <pc:spChg chg="mod">
          <ac:chgData name="Jason Pyle" userId="c97a0fe8b0db15bd" providerId="LiveId" clId="{2406747A-E456-4D48-B7FD-048E493391A4}" dt="2022-07-03T03:57:07.540" v="4430" actId="207"/>
          <ac:spMkLst>
            <pc:docMk/>
            <pc:sldMk cId="1170445948" sldId="256"/>
            <ac:spMk id="23" creationId="{75816DC1-8FA1-718D-165E-C55E400F9DBA}"/>
          </ac:spMkLst>
        </pc:spChg>
        <pc:spChg chg="mod">
          <ac:chgData name="Jason Pyle" userId="c97a0fe8b0db15bd" providerId="LiveId" clId="{2406747A-E456-4D48-B7FD-048E493391A4}" dt="2022-07-03T03:57:15.809" v="4436" actId="207"/>
          <ac:spMkLst>
            <pc:docMk/>
            <pc:sldMk cId="1170445948" sldId="256"/>
            <ac:spMk id="24" creationId="{694B60F5-509A-F9B4-3435-81E5F17C41B8}"/>
          </ac:spMkLst>
        </pc:spChg>
        <pc:spChg chg="mod">
          <ac:chgData name="Jason Pyle" userId="c97a0fe8b0db15bd" providerId="LiveId" clId="{2406747A-E456-4D48-B7FD-048E493391A4}" dt="2022-07-03T03:57:26.178" v="4440" actId="207"/>
          <ac:spMkLst>
            <pc:docMk/>
            <pc:sldMk cId="1170445948" sldId="256"/>
            <ac:spMk id="25" creationId="{232B9555-5C3B-766E-6ECA-6A2948292F36}"/>
          </ac:spMkLst>
        </pc:spChg>
        <pc:spChg chg="del">
          <ac:chgData name="Jason Pyle" userId="c97a0fe8b0db15bd" providerId="LiveId" clId="{2406747A-E456-4D48-B7FD-048E493391A4}" dt="2022-07-01T19:13:49.175" v="1249" actId="478"/>
          <ac:spMkLst>
            <pc:docMk/>
            <pc:sldMk cId="1170445948" sldId="256"/>
            <ac:spMk id="26" creationId="{D2BA4669-BD08-4D69-2225-B09D00663A7C}"/>
          </ac:spMkLst>
        </pc:spChg>
        <pc:spChg chg="add del mod">
          <ac:chgData name="Jason Pyle" userId="c97a0fe8b0db15bd" providerId="LiveId" clId="{2406747A-E456-4D48-B7FD-048E493391A4}" dt="2022-07-03T00:24:36.168" v="3186" actId="478"/>
          <ac:spMkLst>
            <pc:docMk/>
            <pc:sldMk cId="1170445948" sldId="256"/>
            <ac:spMk id="27" creationId="{25AE346F-01AC-B6C9-14B9-689EBDF3F48A}"/>
          </ac:spMkLst>
        </pc:spChg>
        <pc:spChg chg="add mod">
          <ac:chgData name="Jason Pyle" userId="c97a0fe8b0db15bd" providerId="LiveId" clId="{2406747A-E456-4D48-B7FD-048E493391A4}" dt="2022-07-03T02:03:24.098" v="3537" actId="164"/>
          <ac:spMkLst>
            <pc:docMk/>
            <pc:sldMk cId="1170445948" sldId="256"/>
            <ac:spMk id="28" creationId="{1DF536AA-0153-35CA-412C-C09D8A1038BA}"/>
          </ac:spMkLst>
        </pc:spChg>
        <pc:spChg chg="add mod ord">
          <ac:chgData name="Jason Pyle" userId="c97a0fe8b0db15bd" providerId="LiveId" clId="{2406747A-E456-4D48-B7FD-048E493391A4}" dt="2022-07-03T02:03:24.098" v="3537" actId="164"/>
          <ac:spMkLst>
            <pc:docMk/>
            <pc:sldMk cId="1170445948" sldId="256"/>
            <ac:spMk id="29" creationId="{FFCB368C-4C7C-6CB1-0BA1-0A217367B261}"/>
          </ac:spMkLst>
        </pc:spChg>
        <pc:spChg chg="add del mod">
          <ac:chgData name="Jason Pyle" userId="c97a0fe8b0db15bd" providerId="LiveId" clId="{2406747A-E456-4D48-B7FD-048E493391A4}" dt="2022-07-03T00:05:31.615" v="2887" actId="478"/>
          <ac:spMkLst>
            <pc:docMk/>
            <pc:sldMk cId="1170445948" sldId="256"/>
            <ac:spMk id="30" creationId="{A0E254DF-7CEB-83BB-8EF7-59E57A1DF1C6}"/>
          </ac:spMkLst>
        </pc:spChg>
        <pc:spChg chg="add del mod">
          <ac:chgData name="Jason Pyle" userId="c97a0fe8b0db15bd" providerId="LiveId" clId="{2406747A-E456-4D48-B7FD-048E493391A4}" dt="2022-07-03T00:05:37.471" v="2888" actId="478"/>
          <ac:spMkLst>
            <pc:docMk/>
            <pc:sldMk cId="1170445948" sldId="256"/>
            <ac:spMk id="31" creationId="{8900129A-7EDB-9D8D-5B85-56B4F2C61C9E}"/>
          </ac:spMkLst>
        </pc:spChg>
        <pc:spChg chg="add del mod">
          <ac:chgData name="Jason Pyle" userId="c97a0fe8b0db15bd" providerId="LiveId" clId="{2406747A-E456-4D48-B7FD-048E493391A4}" dt="2022-07-03T00:05:27.393" v="2886" actId="478"/>
          <ac:spMkLst>
            <pc:docMk/>
            <pc:sldMk cId="1170445948" sldId="256"/>
            <ac:spMk id="32" creationId="{6C770A05-59BC-F1A7-DF1B-491D3CEAEDB0}"/>
          </ac:spMkLst>
        </pc:spChg>
        <pc:spChg chg="add mod">
          <ac:chgData name="Jason Pyle" userId="c97a0fe8b0db15bd" providerId="LiveId" clId="{2406747A-E456-4D48-B7FD-048E493391A4}" dt="2022-07-03T02:03:24.098" v="3537" actId="164"/>
          <ac:spMkLst>
            <pc:docMk/>
            <pc:sldMk cId="1170445948" sldId="256"/>
            <ac:spMk id="33" creationId="{28525E4A-1B56-7B89-2D7D-5A8912148CD0}"/>
          </ac:spMkLst>
        </pc:spChg>
        <pc:spChg chg="add mod">
          <ac:chgData name="Jason Pyle" userId="c97a0fe8b0db15bd" providerId="LiveId" clId="{2406747A-E456-4D48-B7FD-048E493391A4}" dt="2022-07-03T02:03:24.098" v="3537" actId="164"/>
          <ac:spMkLst>
            <pc:docMk/>
            <pc:sldMk cId="1170445948" sldId="256"/>
            <ac:spMk id="34" creationId="{DB3D6658-1CE1-FCEE-6E81-4E8A43AB0F53}"/>
          </ac:spMkLst>
        </pc:spChg>
        <pc:spChg chg="add mod">
          <ac:chgData name="Jason Pyle" userId="c97a0fe8b0db15bd" providerId="LiveId" clId="{2406747A-E456-4D48-B7FD-048E493391A4}" dt="2022-07-03T02:03:24.098" v="3537" actId="164"/>
          <ac:spMkLst>
            <pc:docMk/>
            <pc:sldMk cId="1170445948" sldId="256"/>
            <ac:spMk id="35" creationId="{F30BF5C7-2995-D755-258B-369A06A96ECD}"/>
          </ac:spMkLst>
        </pc:spChg>
        <pc:spChg chg="add mod">
          <ac:chgData name="Jason Pyle" userId="c97a0fe8b0db15bd" providerId="LiveId" clId="{2406747A-E456-4D48-B7FD-048E493391A4}" dt="2022-07-03T02:03:24.098" v="3537" actId="164"/>
          <ac:spMkLst>
            <pc:docMk/>
            <pc:sldMk cId="1170445948" sldId="256"/>
            <ac:spMk id="36" creationId="{1B8CC3CB-41CC-0835-B284-C0AE3E33EB4B}"/>
          </ac:spMkLst>
        </pc:spChg>
        <pc:spChg chg="add mod">
          <ac:chgData name="Jason Pyle" userId="c97a0fe8b0db15bd" providerId="LiveId" clId="{2406747A-E456-4D48-B7FD-048E493391A4}" dt="2022-07-03T02:03:24.098" v="3537" actId="164"/>
          <ac:spMkLst>
            <pc:docMk/>
            <pc:sldMk cId="1170445948" sldId="256"/>
            <ac:spMk id="37" creationId="{4A031D39-02BC-1844-BF21-89D144EEB53A}"/>
          </ac:spMkLst>
        </pc:spChg>
        <pc:spChg chg="add mod">
          <ac:chgData name="Jason Pyle" userId="c97a0fe8b0db15bd" providerId="LiveId" clId="{2406747A-E456-4D48-B7FD-048E493391A4}" dt="2022-07-03T02:03:24.098" v="3537" actId="164"/>
          <ac:spMkLst>
            <pc:docMk/>
            <pc:sldMk cId="1170445948" sldId="256"/>
            <ac:spMk id="38" creationId="{B798F25E-9D3C-1C93-5D85-9E14DAC164A0}"/>
          </ac:spMkLst>
        </pc:spChg>
        <pc:spChg chg="add mod">
          <ac:chgData name="Jason Pyle" userId="c97a0fe8b0db15bd" providerId="LiveId" clId="{2406747A-E456-4D48-B7FD-048E493391A4}" dt="2022-07-03T02:03:24.098" v="3537" actId="164"/>
          <ac:spMkLst>
            <pc:docMk/>
            <pc:sldMk cId="1170445948" sldId="256"/>
            <ac:spMk id="39" creationId="{DB93846F-EA7A-031C-371E-8359C4FBBDD2}"/>
          </ac:spMkLst>
        </pc:spChg>
        <pc:spChg chg="add mod">
          <ac:chgData name="Jason Pyle" userId="c97a0fe8b0db15bd" providerId="LiveId" clId="{2406747A-E456-4D48-B7FD-048E493391A4}" dt="2022-07-03T02:03:24.098" v="3537" actId="164"/>
          <ac:spMkLst>
            <pc:docMk/>
            <pc:sldMk cId="1170445948" sldId="256"/>
            <ac:spMk id="40" creationId="{42012140-B0B7-3A1F-B7B2-CC92DF40E787}"/>
          </ac:spMkLst>
        </pc:spChg>
        <pc:spChg chg="add mod">
          <ac:chgData name="Jason Pyle" userId="c97a0fe8b0db15bd" providerId="LiveId" clId="{2406747A-E456-4D48-B7FD-048E493391A4}" dt="2022-07-03T02:03:24.098" v="3537" actId="164"/>
          <ac:spMkLst>
            <pc:docMk/>
            <pc:sldMk cId="1170445948" sldId="256"/>
            <ac:spMk id="41" creationId="{FACBFFFA-E895-DFDA-BB99-3CE3233DF552}"/>
          </ac:spMkLst>
        </pc:spChg>
        <pc:spChg chg="add mod">
          <ac:chgData name="Jason Pyle" userId="c97a0fe8b0db15bd" providerId="LiveId" clId="{2406747A-E456-4D48-B7FD-048E493391A4}" dt="2022-07-03T03:55:34.578" v="4407" actId="20577"/>
          <ac:spMkLst>
            <pc:docMk/>
            <pc:sldMk cId="1170445948" sldId="256"/>
            <ac:spMk id="42" creationId="{478A57ED-04A8-ADB3-C6F7-0501C5B38587}"/>
          </ac:spMkLst>
        </pc:spChg>
        <pc:spChg chg="add del mod">
          <ac:chgData name="Jason Pyle" userId="c97a0fe8b0db15bd" providerId="LiveId" clId="{2406747A-E456-4D48-B7FD-048E493391A4}" dt="2022-07-03T00:26:27.625" v="3199" actId="21"/>
          <ac:spMkLst>
            <pc:docMk/>
            <pc:sldMk cId="1170445948" sldId="256"/>
            <ac:spMk id="44" creationId="{CB77B743-6362-3AAA-1ED7-52A2EA873647}"/>
          </ac:spMkLst>
        </pc:spChg>
        <pc:grpChg chg="add mod">
          <ac:chgData name="Jason Pyle" userId="c97a0fe8b0db15bd" providerId="LiveId" clId="{2406747A-E456-4D48-B7FD-048E493391A4}" dt="2022-07-03T00:14:44.523" v="3120" actId="164"/>
          <ac:grpSpMkLst>
            <pc:docMk/>
            <pc:sldMk cId="1170445948" sldId="256"/>
            <ac:grpSpMk id="2" creationId="{D68F22BC-2FA7-1E2B-E7C2-AF9C72CBB482}"/>
          </ac:grpSpMkLst>
        </pc:grpChg>
        <pc:grpChg chg="add mod">
          <ac:chgData name="Jason Pyle" userId="c97a0fe8b0db15bd" providerId="LiveId" clId="{2406747A-E456-4D48-B7FD-048E493391A4}" dt="2022-07-06T05:05:24.964" v="5260" actId="14100"/>
          <ac:grpSpMkLst>
            <pc:docMk/>
            <pc:sldMk cId="1170445948" sldId="256"/>
            <ac:grpSpMk id="3" creationId="{E8AD85E4-5727-93A0-D34B-0B90ED4106DB}"/>
          </ac:grpSpMkLst>
        </pc:grpChg>
        <pc:picChg chg="add del mod">
          <ac:chgData name="Jason Pyle" userId="c97a0fe8b0db15bd" providerId="LiveId" clId="{2406747A-E456-4D48-B7FD-048E493391A4}" dt="2022-07-03T00:05:08.042" v="2885" actId="478"/>
          <ac:picMkLst>
            <pc:docMk/>
            <pc:sldMk cId="1170445948" sldId="256"/>
            <ac:picMk id="43" creationId="{2E21A9DF-50A1-ACFF-A3EC-70D33073B44D}"/>
          </ac:picMkLst>
        </pc:picChg>
      </pc:sldChg>
      <pc:sldChg chg="addSp delSp modSp mod ord">
        <pc:chgData name="Jason Pyle" userId="c97a0fe8b0db15bd" providerId="LiveId" clId="{2406747A-E456-4D48-B7FD-048E493391A4}" dt="2022-07-08T19:25:40.404" v="7345" actId="1076"/>
        <pc:sldMkLst>
          <pc:docMk/>
          <pc:sldMk cId="1341597491" sldId="257"/>
        </pc:sldMkLst>
        <pc:spChg chg="mod topLvl">
          <ac:chgData name="Jason Pyle" userId="c97a0fe8b0db15bd" providerId="LiveId" clId="{2406747A-E456-4D48-B7FD-048E493391A4}" dt="2022-07-03T04:55:50.493" v="4685" actId="14100"/>
          <ac:spMkLst>
            <pc:docMk/>
            <pc:sldMk cId="1341597491" sldId="257"/>
            <ac:spMk id="2" creationId="{81EAE900-4ADE-376D-4A99-9E5C11DD0371}"/>
          </ac:spMkLst>
        </pc:spChg>
        <pc:spChg chg="mod topLvl">
          <ac:chgData name="Jason Pyle" userId="c97a0fe8b0db15bd" providerId="LiveId" clId="{2406747A-E456-4D48-B7FD-048E493391A4}" dt="2022-07-03T04:56:24.784" v="4687" actId="164"/>
          <ac:spMkLst>
            <pc:docMk/>
            <pc:sldMk cId="1341597491" sldId="257"/>
            <ac:spMk id="3" creationId="{3D6E92ED-7896-DA07-E096-3A26A81E462A}"/>
          </ac:spMkLst>
        </pc:spChg>
        <pc:spChg chg="mod topLvl">
          <ac:chgData name="Jason Pyle" userId="c97a0fe8b0db15bd" providerId="LiveId" clId="{2406747A-E456-4D48-B7FD-048E493391A4}" dt="2022-07-03T04:55:35.504" v="4683" actId="14100"/>
          <ac:spMkLst>
            <pc:docMk/>
            <pc:sldMk cId="1341597491" sldId="257"/>
            <ac:spMk id="4" creationId="{57464A73-5527-3C11-B90F-DDA5F5FA884B}"/>
          </ac:spMkLst>
        </pc:spChg>
        <pc:spChg chg="mod topLvl">
          <ac:chgData name="Jason Pyle" userId="c97a0fe8b0db15bd" providerId="LiveId" clId="{2406747A-E456-4D48-B7FD-048E493391A4}" dt="2022-07-03T04:55:27.434" v="4682" actId="165"/>
          <ac:spMkLst>
            <pc:docMk/>
            <pc:sldMk cId="1341597491" sldId="257"/>
            <ac:spMk id="5" creationId="{31B47EB9-DD05-A9FD-33E2-BE3278B11C70}"/>
          </ac:spMkLst>
        </pc:spChg>
        <pc:spChg chg="mod topLvl">
          <ac:chgData name="Jason Pyle" userId="c97a0fe8b0db15bd" providerId="LiveId" clId="{2406747A-E456-4D48-B7FD-048E493391A4}" dt="2022-07-03T04:55:27.434" v="4682" actId="165"/>
          <ac:spMkLst>
            <pc:docMk/>
            <pc:sldMk cId="1341597491" sldId="257"/>
            <ac:spMk id="6" creationId="{66B92178-C952-29F6-0F3F-1D388FC5BD4D}"/>
          </ac:spMkLst>
        </pc:spChg>
        <pc:spChg chg="mod topLvl">
          <ac:chgData name="Jason Pyle" userId="c97a0fe8b0db15bd" providerId="LiveId" clId="{2406747A-E456-4D48-B7FD-048E493391A4}" dt="2022-07-03T04:55:27.434" v="4682" actId="165"/>
          <ac:spMkLst>
            <pc:docMk/>
            <pc:sldMk cId="1341597491" sldId="257"/>
            <ac:spMk id="7" creationId="{71F507FE-59F2-0942-FAFE-248BA973A0F0}"/>
          </ac:spMkLst>
        </pc:spChg>
        <pc:spChg chg="mod topLvl">
          <ac:chgData name="Jason Pyle" userId="c97a0fe8b0db15bd" providerId="LiveId" clId="{2406747A-E456-4D48-B7FD-048E493391A4}" dt="2022-07-03T04:55:27.434" v="4682" actId="165"/>
          <ac:spMkLst>
            <pc:docMk/>
            <pc:sldMk cId="1341597491" sldId="257"/>
            <ac:spMk id="8" creationId="{622F9595-F1BC-1E53-9F09-3A62BB41A63E}"/>
          </ac:spMkLst>
        </pc:spChg>
        <pc:spChg chg="mod topLvl">
          <ac:chgData name="Jason Pyle" userId="c97a0fe8b0db15bd" providerId="LiveId" clId="{2406747A-E456-4D48-B7FD-048E493391A4}" dt="2022-07-03T04:56:12.424" v="4686" actId="14100"/>
          <ac:spMkLst>
            <pc:docMk/>
            <pc:sldMk cId="1341597491" sldId="257"/>
            <ac:spMk id="9" creationId="{AE3EC777-DAF3-1D2F-7CDF-26C48D66050F}"/>
          </ac:spMkLst>
        </pc:spChg>
        <pc:spChg chg="del">
          <ac:chgData name="Jason Pyle" userId="c97a0fe8b0db15bd" providerId="LiveId" clId="{2406747A-E456-4D48-B7FD-048E493391A4}" dt="2022-07-01T19:14:20.487" v="1261" actId="478"/>
          <ac:spMkLst>
            <pc:docMk/>
            <pc:sldMk cId="1341597491" sldId="257"/>
            <ac:spMk id="10" creationId="{FDE98B50-738E-310B-DDF0-5A1F6A4D1310}"/>
          </ac:spMkLst>
        </pc:spChg>
        <pc:spChg chg="mod topLvl">
          <ac:chgData name="Jason Pyle" userId="c97a0fe8b0db15bd" providerId="LiveId" clId="{2406747A-E456-4D48-B7FD-048E493391A4}" dt="2022-07-03T04:55:27.434" v="4682" actId="165"/>
          <ac:spMkLst>
            <pc:docMk/>
            <pc:sldMk cId="1341597491" sldId="257"/>
            <ac:spMk id="11" creationId="{2FDBC559-D9EE-26D7-DD50-3118DC40FD99}"/>
          </ac:spMkLst>
        </pc:spChg>
        <pc:spChg chg="mod topLvl">
          <ac:chgData name="Jason Pyle" userId="c97a0fe8b0db15bd" providerId="LiveId" clId="{2406747A-E456-4D48-B7FD-048E493391A4}" dt="2022-07-03T04:56:24.784" v="4687" actId="164"/>
          <ac:spMkLst>
            <pc:docMk/>
            <pc:sldMk cId="1341597491" sldId="257"/>
            <ac:spMk id="12" creationId="{9CE03EE9-F907-9B0B-AECF-E639278F12D6}"/>
          </ac:spMkLst>
        </pc:spChg>
        <pc:spChg chg="mod topLvl">
          <ac:chgData name="Jason Pyle" userId="c97a0fe8b0db15bd" providerId="LiveId" clId="{2406747A-E456-4D48-B7FD-048E493391A4}" dt="2022-07-03T04:55:27.434" v="4682" actId="165"/>
          <ac:spMkLst>
            <pc:docMk/>
            <pc:sldMk cId="1341597491" sldId="257"/>
            <ac:spMk id="13" creationId="{70140AD6-DDEB-AA84-E6F9-1F2A12882984}"/>
          </ac:spMkLst>
        </pc:spChg>
        <pc:spChg chg="mod topLvl">
          <ac:chgData name="Jason Pyle" userId="c97a0fe8b0db15bd" providerId="LiveId" clId="{2406747A-E456-4D48-B7FD-048E493391A4}" dt="2022-07-03T04:55:27.434" v="4682" actId="165"/>
          <ac:spMkLst>
            <pc:docMk/>
            <pc:sldMk cId="1341597491" sldId="257"/>
            <ac:spMk id="14" creationId="{5BEA53D3-7B70-37F2-8D39-7C5D20562FB4}"/>
          </ac:spMkLst>
        </pc:spChg>
        <pc:spChg chg="mod topLvl">
          <ac:chgData name="Jason Pyle" userId="c97a0fe8b0db15bd" providerId="LiveId" clId="{2406747A-E456-4D48-B7FD-048E493391A4}" dt="2022-07-03T04:55:27.434" v="4682" actId="165"/>
          <ac:spMkLst>
            <pc:docMk/>
            <pc:sldMk cId="1341597491" sldId="257"/>
            <ac:spMk id="15" creationId="{6D4EF6B6-AE3D-A6B0-22A3-C0A4DB12DABA}"/>
          </ac:spMkLst>
        </pc:spChg>
        <pc:spChg chg="mod topLvl">
          <ac:chgData name="Jason Pyle" userId="c97a0fe8b0db15bd" providerId="LiveId" clId="{2406747A-E456-4D48-B7FD-048E493391A4}" dt="2022-07-03T04:55:27.434" v="4682" actId="165"/>
          <ac:spMkLst>
            <pc:docMk/>
            <pc:sldMk cId="1341597491" sldId="257"/>
            <ac:spMk id="16" creationId="{3D2A18B5-6D12-E957-6EF6-6A545CEDE170}"/>
          </ac:spMkLst>
        </pc:spChg>
        <pc:spChg chg="del mod">
          <ac:chgData name="Jason Pyle" userId="c97a0fe8b0db15bd" providerId="LiveId" clId="{2406747A-E456-4D48-B7FD-048E493391A4}" dt="2022-07-03T04:55:09.289" v="4681" actId="478"/>
          <ac:spMkLst>
            <pc:docMk/>
            <pc:sldMk cId="1341597491" sldId="257"/>
            <ac:spMk id="17" creationId="{28FE2F5E-3204-8D24-9A0E-22CD2E094375}"/>
          </ac:spMkLst>
        </pc:spChg>
        <pc:spChg chg="add mod topLvl">
          <ac:chgData name="Jason Pyle" userId="c97a0fe8b0db15bd" providerId="LiveId" clId="{2406747A-E456-4D48-B7FD-048E493391A4}" dt="2022-07-03T04:55:40.288" v="4684" actId="1076"/>
          <ac:spMkLst>
            <pc:docMk/>
            <pc:sldMk cId="1341597491" sldId="257"/>
            <ac:spMk id="18" creationId="{C83C4A2F-44DB-48C5-FF4C-5EEF99B38FBC}"/>
          </ac:spMkLst>
        </pc:spChg>
        <pc:spChg chg="add del mod">
          <ac:chgData name="Jason Pyle" userId="c97a0fe8b0db15bd" providerId="LiveId" clId="{2406747A-E456-4D48-B7FD-048E493391A4}" dt="2022-07-03T04:55:05.562" v="4680" actId="478"/>
          <ac:spMkLst>
            <pc:docMk/>
            <pc:sldMk cId="1341597491" sldId="257"/>
            <ac:spMk id="19" creationId="{AB999B9E-F338-9837-FD2B-E4D0E912BC42}"/>
          </ac:spMkLst>
        </pc:spChg>
        <pc:spChg chg="add mod ord">
          <ac:chgData name="Jason Pyle" userId="c97a0fe8b0db15bd" providerId="LiveId" clId="{2406747A-E456-4D48-B7FD-048E493391A4}" dt="2022-07-03T05:20:05.882" v="4898" actId="20577"/>
          <ac:spMkLst>
            <pc:docMk/>
            <pc:sldMk cId="1341597491" sldId="257"/>
            <ac:spMk id="20" creationId="{9A03167F-2FE0-90BE-54DF-DD8BF7FB28D7}"/>
          </ac:spMkLst>
        </pc:spChg>
        <pc:spChg chg="add del mod">
          <ac:chgData name="Jason Pyle" userId="c97a0fe8b0db15bd" providerId="LiveId" clId="{2406747A-E456-4D48-B7FD-048E493391A4}" dt="2022-07-03T00:26:52.732" v="3203" actId="21"/>
          <ac:spMkLst>
            <pc:docMk/>
            <pc:sldMk cId="1341597491" sldId="257"/>
            <ac:spMk id="21" creationId="{10F797B5-E0BB-9291-9394-C65FA1AD71C6}"/>
          </ac:spMkLst>
        </pc:spChg>
        <pc:spChg chg="add mod">
          <ac:chgData name="Jason Pyle" userId="c97a0fe8b0db15bd" providerId="LiveId" clId="{2406747A-E456-4D48-B7FD-048E493391A4}" dt="2022-07-08T19:25:19.436" v="7344"/>
          <ac:spMkLst>
            <pc:docMk/>
            <pc:sldMk cId="1341597491" sldId="257"/>
            <ac:spMk id="21" creationId="{DA4830F6-E5C7-4FF9-FED5-2F3C74F6C121}"/>
          </ac:spMkLst>
        </pc:spChg>
        <pc:spChg chg="add del mod">
          <ac:chgData name="Jason Pyle" userId="c97a0fe8b0db15bd" providerId="LiveId" clId="{2406747A-E456-4D48-B7FD-048E493391A4}" dt="2022-07-03T04:57:48.507" v="4690" actId="478"/>
          <ac:spMkLst>
            <pc:docMk/>
            <pc:sldMk cId="1341597491" sldId="257"/>
            <ac:spMk id="23" creationId="{87512C72-37DB-9850-55DB-C59F5F0CE703}"/>
          </ac:spMkLst>
        </pc:spChg>
        <pc:spChg chg="add mod">
          <ac:chgData name="Jason Pyle" userId="c97a0fe8b0db15bd" providerId="LiveId" clId="{2406747A-E456-4D48-B7FD-048E493391A4}" dt="2022-07-08T19:25:06.098" v="7341" actId="1076"/>
          <ac:spMkLst>
            <pc:docMk/>
            <pc:sldMk cId="1341597491" sldId="257"/>
            <ac:spMk id="24" creationId="{5B324811-FD94-C636-C631-50E990A6B52A}"/>
          </ac:spMkLst>
        </pc:spChg>
        <pc:spChg chg="mod">
          <ac:chgData name="Jason Pyle" userId="c97a0fe8b0db15bd" providerId="LiveId" clId="{2406747A-E456-4D48-B7FD-048E493391A4}" dt="2022-07-08T19:23:53.323" v="7303" actId="1076"/>
          <ac:spMkLst>
            <pc:docMk/>
            <pc:sldMk cId="1341597491" sldId="257"/>
            <ac:spMk id="26" creationId="{084ECEC0-332F-400E-8F19-78727F88931C}"/>
          </ac:spMkLst>
        </pc:spChg>
        <pc:spChg chg="mod">
          <ac:chgData name="Jason Pyle" userId="c97a0fe8b0db15bd" providerId="LiveId" clId="{2406747A-E456-4D48-B7FD-048E493391A4}" dt="2022-07-08T19:23:41.526" v="7300"/>
          <ac:spMkLst>
            <pc:docMk/>
            <pc:sldMk cId="1341597491" sldId="257"/>
            <ac:spMk id="27" creationId="{6834A97C-42F6-C7FC-8024-80DF50767CB2}"/>
          </ac:spMkLst>
        </pc:spChg>
        <pc:spChg chg="add mod">
          <ac:chgData name="Jason Pyle" userId="c97a0fe8b0db15bd" providerId="LiveId" clId="{2406747A-E456-4D48-B7FD-048E493391A4}" dt="2022-07-08T19:24:56.175" v="7339" actId="164"/>
          <ac:spMkLst>
            <pc:docMk/>
            <pc:sldMk cId="1341597491" sldId="257"/>
            <ac:spMk id="28" creationId="{F1A09BC3-52EE-520A-02A9-228353527D3A}"/>
          </ac:spMkLst>
        </pc:spChg>
        <pc:grpChg chg="add del mod">
          <ac:chgData name="Jason Pyle" userId="c97a0fe8b0db15bd" providerId="LiveId" clId="{2406747A-E456-4D48-B7FD-048E493391A4}" dt="2022-07-03T04:55:27.434" v="4682" actId="165"/>
          <ac:grpSpMkLst>
            <pc:docMk/>
            <pc:sldMk cId="1341597491" sldId="257"/>
            <ac:grpSpMk id="10" creationId="{73FE4F75-3CEA-ECBA-A76B-65D5A23E071E}"/>
          </ac:grpSpMkLst>
        </pc:grpChg>
        <pc:grpChg chg="add mod">
          <ac:chgData name="Jason Pyle" userId="c97a0fe8b0db15bd" providerId="LiveId" clId="{2406747A-E456-4D48-B7FD-048E493391A4}" dt="2022-07-08T19:25:40.404" v="7345" actId="1076"/>
          <ac:grpSpMkLst>
            <pc:docMk/>
            <pc:sldMk cId="1341597491" sldId="257"/>
            <ac:grpSpMk id="10" creationId="{76C0CB9C-AA19-2D0B-08B2-EDD6C1DC3763}"/>
          </ac:grpSpMkLst>
        </pc:grpChg>
        <pc:grpChg chg="add mod">
          <ac:chgData name="Jason Pyle" userId="c97a0fe8b0db15bd" providerId="LiveId" clId="{2406747A-E456-4D48-B7FD-048E493391A4}" dt="2022-07-03T04:56:34.292" v="4688" actId="1076"/>
          <ac:grpSpMkLst>
            <pc:docMk/>
            <pc:sldMk cId="1341597491" sldId="257"/>
            <ac:grpSpMk id="22" creationId="{A616EDA2-F2A8-BD69-14A2-6B6E72B8F76F}"/>
          </ac:grpSpMkLst>
        </pc:grpChg>
        <pc:grpChg chg="add mod">
          <ac:chgData name="Jason Pyle" userId="c97a0fe8b0db15bd" providerId="LiveId" clId="{2406747A-E456-4D48-B7FD-048E493391A4}" dt="2022-07-08T19:24:56.175" v="7339" actId="164"/>
          <ac:grpSpMkLst>
            <pc:docMk/>
            <pc:sldMk cId="1341597491" sldId="257"/>
            <ac:grpSpMk id="23" creationId="{C5F443A3-F75D-DD0E-E223-947AC700BDB6}"/>
          </ac:grpSpMkLst>
        </pc:grpChg>
        <pc:picChg chg="mod">
          <ac:chgData name="Jason Pyle" userId="c97a0fe8b0db15bd" providerId="LiveId" clId="{2406747A-E456-4D48-B7FD-048E493391A4}" dt="2022-07-08T19:23:41.526" v="7300"/>
          <ac:picMkLst>
            <pc:docMk/>
            <pc:sldMk cId="1341597491" sldId="257"/>
            <ac:picMk id="25" creationId="{9D011A01-C778-5A82-CD1E-3C04C6BDA5B9}"/>
          </ac:picMkLst>
        </pc:picChg>
      </pc:sldChg>
      <pc:sldChg chg="addSp delSp modSp new del mod">
        <pc:chgData name="Jason Pyle" userId="c97a0fe8b0db15bd" providerId="LiveId" clId="{2406747A-E456-4D48-B7FD-048E493391A4}" dt="2022-07-01T16:55:24.550" v="645" actId="2696"/>
        <pc:sldMkLst>
          <pc:docMk/>
          <pc:sldMk cId="3454463343" sldId="258"/>
        </pc:sldMkLst>
        <pc:picChg chg="add del mod">
          <ac:chgData name="Jason Pyle" userId="c97a0fe8b0db15bd" providerId="LiveId" clId="{2406747A-E456-4D48-B7FD-048E493391A4}" dt="2022-07-01T16:53:44.905" v="630" actId="21"/>
          <ac:picMkLst>
            <pc:docMk/>
            <pc:sldMk cId="3454463343" sldId="258"/>
            <ac:picMk id="3" creationId="{246FD3EA-7C8D-F703-7264-65942C51E9FF}"/>
          </ac:picMkLst>
        </pc:picChg>
        <pc:picChg chg="add del mod ord">
          <ac:chgData name="Jason Pyle" userId="c97a0fe8b0db15bd" providerId="LiveId" clId="{2406747A-E456-4D48-B7FD-048E493391A4}" dt="2022-07-01T16:53:44.905" v="630" actId="21"/>
          <ac:picMkLst>
            <pc:docMk/>
            <pc:sldMk cId="3454463343" sldId="258"/>
            <ac:picMk id="5" creationId="{F2538698-F29A-8033-D6A9-3C02651A48F0}"/>
          </ac:picMkLst>
        </pc:picChg>
        <pc:picChg chg="add del mod">
          <ac:chgData name="Jason Pyle" userId="c97a0fe8b0db15bd" providerId="LiveId" clId="{2406747A-E456-4D48-B7FD-048E493391A4}" dt="2022-07-01T16:53:44.905" v="630" actId="21"/>
          <ac:picMkLst>
            <pc:docMk/>
            <pc:sldMk cId="3454463343" sldId="258"/>
            <ac:picMk id="7" creationId="{54FD7622-2340-DD00-9C9A-DBD56B9843C0}"/>
          </ac:picMkLst>
        </pc:picChg>
        <pc:picChg chg="add del mod">
          <ac:chgData name="Jason Pyle" userId="c97a0fe8b0db15bd" providerId="LiveId" clId="{2406747A-E456-4D48-B7FD-048E493391A4}" dt="2022-07-01T16:53:44.905" v="630" actId="21"/>
          <ac:picMkLst>
            <pc:docMk/>
            <pc:sldMk cId="3454463343" sldId="258"/>
            <ac:picMk id="9" creationId="{33394860-D3C3-A532-F826-111DC005A9E8}"/>
          </ac:picMkLst>
        </pc:picChg>
      </pc:sldChg>
      <pc:sldChg chg="addSp delSp modSp new del mod ord">
        <pc:chgData name="Jason Pyle" userId="c97a0fe8b0db15bd" providerId="LiveId" clId="{2406747A-E456-4D48-B7FD-048E493391A4}" dt="2022-07-03T03:00:25.640" v="4153" actId="2696"/>
        <pc:sldMkLst>
          <pc:docMk/>
          <pc:sldMk cId="3830169032" sldId="259"/>
        </pc:sldMkLst>
        <pc:spChg chg="add del mod">
          <ac:chgData name="Jason Pyle" userId="c97a0fe8b0db15bd" providerId="LiveId" clId="{2406747A-E456-4D48-B7FD-048E493391A4}" dt="2022-07-03T02:59:22.277" v="4088" actId="21"/>
          <ac:spMkLst>
            <pc:docMk/>
            <pc:sldMk cId="3830169032" sldId="259"/>
            <ac:spMk id="8" creationId="{C8B00A4F-2834-1BF6-9009-9429B270C8BE}"/>
          </ac:spMkLst>
        </pc:spChg>
        <pc:picChg chg="add del mod">
          <ac:chgData name="Jason Pyle" userId="c97a0fe8b0db15bd" providerId="LiveId" clId="{2406747A-E456-4D48-B7FD-048E493391A4}" dt="2022-07-01T17:03:00.211" v="646" actId="21"/>
          <ac:picMkLst>
            <pc:docMk/>
            <pc:sldMk cId="3830169032" sldId="259"/>
            <ac:picMk id="3" creationId="{31D2EEBA-D8DC-15B8-9676-A3BF3F272533}"/>
          </ac:picMkLst>
        </pc:picChg>
        <pc:picChg chg="add del mod">
          <ac:chgData name="Jason Pyle" userId="c97a0fe8b0db15bd" providerId="LiveId" clId="{2406747A-E456-4D48-B7FD-048E493391A4}" dt="2022-07-01T17:03:00.211" v="646" actId="21"/>
          <ac:picMkLst>
            <pc:docMk/>
            <pc:sldMk cId="3830169032" sldId="259"/>
            <ac:picMk id="5" creationId="{E87D36FB-B02B-EF35-3867-0A573D609A6F}"/>
          </ac:picMkLst>
        </pc:picChg>
        <pc:picChg chg="add del mod">
          <ac:chgData name="Jason Pyle" userId="c97a0fe8b0db15bd" providerId="LiveId" clId="{2406747A-E456-4D48-B7FD-048E493391A4}" dt="2022-07-01T17:03:00.211" v="646" actId="21"/>
          <ac:picMkLst>
            <pc:docMk/>
            <pc:sldMk cId="3830169032" sldId="259"/>
            <ac:picMk id="7" creationId="{233B1B65-D749-302D-BCED-0B6C62044933}"/>
          </ac:picMkLst>
        </pc:picChg>
        <pc:picChg chg="add del mod">
          <ac:chgData name="Jason Pyle" userId="c97a0fe8b0db15bd" providerId="LiveId" clId="{2406747A-E456-4D48-B7FD-048E493391A4}" dt="2022-07-03T02:59:00.263" v="4084" actId="21"/>
          <ac:picMkLst>
            <pc:docMk/>
            <pc:sldMk cId="3830169032" sldId="259"/>
            <ac:picMk id="9" creationId="{129C574B-7CED-B3B0-F3A1-F4ADC740692E}"/>
          </ac:picMkLst>
        </pc:picChg>
      </pc:sldChg>
      <pc:sldChg chg="addSp delSp modSp new mod">
        <pc:chgData name="Jason Pyle" userId="c97a0fe8b0db15bd" providerId="LiveId" clId="{2406747A-E456-4D48-B7FD-048E493391A4}" dt="2022-07-22T23:10:05.654" v="12185" actId="1440"/>
        <pc:sldMkLst>
          <pc:docMk/>
          <pc:sldMk cId="3059157217" sldId="260"/>
        </pc:sldMkLst>
        <pc:spChg chg="add mod">
          <ac:chgData name="Jason Pyle" userId="c97a0fe8b0db15bd" providerId="LiveId" clId="{2406747A-E456-4D48-B7FD-048E493391A4}" dt="2022-07-22T23:09:40.510" v="12183" actId="1076"/>
          <ac:spMkLst>
            <pc:docMk/>
            <pc:sldMk cId="3059157217" sldId="260"/>
            <ac:spMk id="7" creationId="{06F3B459-ED8B-282B-E70D-A1D3001538B9}"/>
          </ac:spMkLst>
        </pc:spChg>
        <pc:spChg chg="add mod">
          <ac:chgData name="Jason Pyle" userId="c97a0fe8b0db15bd" providerId="LiveId" clId="{2406747A-E456-4D48-B7FD-048E493391A4}" dt="2022-07-22T23:09:40.510" v="12183" actId="1076"/>
          <ac:spMkLst>
            <pc:docMk/>
            <pc:sldMk cId="3059157217" sldId="260"/>
            <ac:spMk id="12" creationId="{65B3F62D-4DD0-2F08-C183-A9A298A0FFBA}"/>
          </ac:spMkLst>
        </pc:spChg>
        <pc:spChg chg="add mod">
          <ac:chgData name="Jason Pyle" userId="c97a0fe8b0db15bd" providerId="LiveId" clId="{2406747A-E456-4D48-B7FD-048E493391A4}" dt="2022-07-22T23:09:40.510" v="12183" actId="1076"/>
          <ac:spMkLst>
            <pc:docMk/>
            <pc:sldMk cId="3059157217" sldId="260"/>
            <ac:spMk id="13" creationId="{A8EFA25D-97DA-D2E7-10D4-995D0559A633}"/>
          </ac:spMkLst>
        </pc:spChg>
        <pc:graphicFrameChg chg="add del modGraphic">
          <ac:chgData name="Jason Pyle" userId="c97a0fe8b0db15bd" providerId="LiveId" clId="{2406747A-E456-4D48-B7FD-048E493391A4}" dt="2022-07-02T23:13:45.297" v="2753" actId="478"/>
          <ac:graphicFrameMkLst>
            <pc:docMk/>
            <pc:sldMk cId="3059157217" sldId="260"/>
            <ac:graphicFrameMk id="9" creationId="{43CAD377-5A30-06BC-FF6B-FEDD62906355}"/>
          </ac:graphicFrameMkLst>
        </pc:graphicFrameChg>
        <pc:picChg chg="add mod">
          <ac:chgData name="Jason Pyle" userId="c97a0fe8b0db15bd" providerId="LiveId" clId="{2406747A-E456-4D48-B7FD-048E493391A4}" dt="2022-07-22T23:09:40.510" v="12183" actId="1076"/>
          <ac:picMkLst>
            <pc:docMk/>
            <pc:sldMk cId="3059157217" sldId="260"/>
            <ac:picMk id="3" creationId="{4BE1EEAF-A7CE-DA09-42F0-85923395042D}"/>
          </ac:picMkLst>
        </pc:picChg>
        <pc:picChg chg="add mod">
          <ac:chgData name="Jason Pyle" userId="c97a0fe8b0db15bd" providerId="LiveId" clId="{2406747A-E456-4D48-B7FD-048E493391A4}" dt="2022-07-22T23:09:40.510" v="12183" actId="1076"/>
          <ac:picMkLst>
            <pc:docMk/>
            <pc:sldMk cId="3059157217" sldId="260"/>
            <ac:picMk id="4" creationId="{312380B2-C62E-91E4-0F4E-BBFFEDF080B4}"/>
          </ac:picMkLst>
        </pc:picChg>
        <pc:picChg chg="add mod modCrop">
          <ac:chgData name="Jason Pyle" userId="c97a0fe8b0db15bd" providerId="LiveId" clId="{2406747A-E456-4D48-B7FD-048E493391A4}" dt="2022-07-22T23:09:40.510" v="12183" actId="1076"/>
          <ac:picMkLst>
            <pc:docMk/>
            <pc:sldMk cId="3059157217" sldId="260"/>
            <ac:picMk id="5" creationId="{6D85586C-C20E-5211-ED2B-F1C28C33FF09}"/>
          </ac:picMkLst>
        </pc:picChg>
        <pc:picChg chg="add mod">
          <ac:chgData name="Jason Pyle" userId="c97a0fe8b0db15bd" providerId="LiveId" clId="{2406747A-E456-4D48-B7FD-048E493391A4}" dt="2022-07-22T23:09:40.510" v="12183" actId="1076"/>
          <ac:picMkLst>
            <pc:docMk/>
            <pc:sldMk cId="3059157217" sldId="260"/>
            <ac:picMk id="6" creationId="{AF4D764D-1244-334D-74DE-B8BAE4830141}"/>
          </ac:picMkLst>
        </pc:picChg>
        <pc:picChg chg="add del mod">
          <ac:chgData name="Jason Pyle" userId="c97a0fe8b0db15bd" providerId="LiveId" clId="{2406747A-E456-4D48-B7FD-048E493391A4}" dt="2022-07-02T23:12:24.617" v="2744" actId="21"/>
          <ac:picMkLst>
            <pc:docMk/>
            <pc:sldMk cId="3059157217" sldId="260"/>
            <ac:picMk id="8" creationId="{67F0F359-D50D-CA04-0D6F-8C7B4B6CF006}"/>
          </ac:picMkLst>
        </pc:picChg>
        <pc:picChg chg="add mod">
          <ac:chgData name="Jason Pyle" userId="c97a0fe8b0db15bd" providerId="LiveId" clId="{2406747A-E456-4D48-B7FD-048E493391A4}" dt="2022-07-22T23:10:05.654" v="12185" actId="1440"/>
          <ac:picMkLst>
            <pc:docMk/>
            <pc:sldMk cId="3059157217" sldId="260"/>
            <ac:picMk id="10" creationId="{E47E1248-C588-D1A2-E42C-AA1339678F19}"/>
          </ac:picMkLst>
        </pc:picChg>
        <pc:picChg chg="add mod">
          <ac:chgData name="Jason Pyle" userId="c97a0fe8b0db15bd" providerId="LiveId" clId="{2406747A-E456-4D48-B7FD-048E493391A4}" dt="2022-07-22T23:09:40.510" v="12183" actId="1076"/>
          <ac:picMkLst>
            <pc:docMk/>
            <pc:sldMk cId="3059157217" sldId="260"/>
            <ac:picMk id="11" creationId="{8E5E1486-224B-4A70-3CAE-F6641D29145F}"/>
          </ac:picMkLst>
        </pc:picChg>
      </pc:sldChg>
      <pc:sldChg chg="addSp delSp modSp new mod ord">
        <pc:chgData name="Jason Pyle" userId="c97a0fe8b0db15bd" providerId="LiveId" clId="{2406747A-E456-4D48-B7FD-048E493391A4}" dt="2022-07-23T01:04:25.009" v="12318"/>
        <pc:sldMkLst>
          <pc:docMk/>
          <pc:sldMk cId="3832923443" sldId="261"/>
        </pc:sldMkLst>
        <pc:spChg chg="add mod">
          <ac:chgData name="Jason Pyle" userId="c97a0fe8b0db15bd" providerId="LiveId" clId="{2406747A-E456-4D48-B7FD-048E493391A4}" dt="2022-07-03T03:00:03.030" v="4152" actId="404"/>
          <ac:spMkLst>
            <pc:docMk/>
            <pc:sldMk cId="3832923443" sldId="261"/>
            <ac:spMk id="6" creationId="{89B4DB16-636F-DCAE-C637-44220FC44ACA}"/>
          </ac:spMkLst>
        </pc:spChg>
        <pc:spChg chg="add mod">
          <ac:chgData name="Jason Pyle" userId="c97a0fe8b0db15bd" providerId="LiveId" clId="{2406747A-E456-4D48-B7FD-048E493391A4}" dt="2022-07-03T02:59:40.334" v="4147" actId="20577"/>
          <ac:spMkLst>
            <pc:docMk/>
            <pc:sldMk cId="3832923443" sldId="261"/>
            <ac:spMk id="8" creationId="{21829D55-6CBC-2823-6232-FAA01440C33D}"/>
          </ac:spMkLst>
        </pc:spChg>
        <pc:spChg chg="add mod">
          <ac:chgData name="Jason Pyle" userId="c97a0fe8b0db15bd" providerId="LiveId" clId="{2406747A-E456-4D48-B7FD-048E493391A4}" dt="2022-07-03T02:59:57.572" v="4150" actId="404"/>
          <ac:spMkLst>
            <pc:docMk/>
            <pc:sldMk cId="3832923443" sldId="261"/>
            <ac:spMk id="10" creationId="{8C9D6472-CCFB-11C8-9DBA-0EAEECDF1422}"/>
          </ac:spMkLst>
        </pc:spChg>
        <pc:spChg chg="add del mod">
          <ac:chgData name="Jason Pyle" userId="c97a0fe8b0db15bd" providerId="LiveId" clId="{2406747A-E456-4D48-B7FD-048E493391A4}" dt="2022-07-09T15:13:33.595" v="11621" actId="478"/>
          <ac:spMkLst>
            <pc:docMk/>
            <pc:sldMk cId="3832923443" sldId="261"/>
            <ac:spMk id="11" creationId="{EDED14EE-0A04-A689-C106-43B69FE1B9FD}"/>
          </ac:spMkLst>
        </pc:spChg>
        <pc:spChg chg="add mod">
          <ac:chgData name="Jason Pyle" userId="c97a0fe8b0db15bd" providerId="LiveId" clId="{2406747A-E456-4D48-B7FD-048E493391A4}" dt="2022-07-09T15:14:28.802" v="11631" actId="1076"/>
          <ac:spMkLst>
            <pc:docMk/>
            <pc:sldMk cId="3832923443" sldId="261"/>
            <ac:spMk id="12" creationId="{70976726-EB77-299F-251E-E1A70DCE268F}"/>
          </ac:spMkLst>
        </pc:spChg>
        <pc:spChg chg="add del mod">
          <ac:chgData name="Jason Pyle" userId="c97a0fe8b0db15bd" providerId="LiveId" clId="{2406747A-E456-4D48-B7FD-048E493391A4}" dt="2022-07-09T15:17:30.301" v="11635" actId="478"/>
          <ac:spMkLst>
            <pc:docMk/>
            <pc:sldMk cId="3832923443" sldId="261"/>
            <ac:spMk id="14" creationId="{6DC07DDF-0BA7-D455-2D54-D3858AB2948D}"/>
          </ac:spMkLst>
        </pc:spChg>
        <pc:grpChg chg="add mod">
          <ac:chgData name="Jason Pyle" userId="c97a0fe8b0db15bd" providerId="LiveId" clId="{2406747A-E456-4D48-B7FD-048E493391A4}" dt="2022-07-03T02:59:51.410" v="4148" actId="1076"/>
          <ac:grpSpMkLst>
            <pc:docMk/>
            <pc:sldMk cId="3832923443" sldId="261"/>
            <ac:grpSpMk id="2" creationId="{4B64BAD8-3605-DE3B-FEB7-C74FE7B45A9E}"/>
          </ac:grpSpMkLst>
        </pc:grpChg>
        <pc:picChg chg="add mod modCrop">
          <ac:chgData name="Jason Pyle" userId="c97a0fe8b0db15bd" providerId="LiveId" clId="{2406747A-E456-4D48-B7FD-048E493391A4}" dt="2022-07-03T02:59:51.410" v="4148" actId="1076"/>
          <ac:picMkLst>
            <pc:docMk/>
            <pc:sldMk cId="3832923443" sldId="261"/>
            <ac:picMk id="3" creationId="{26B08848-52F5-BA52-973A-8A180083D28D}"/>
          </ac:picMkLst>
        </pc:picChg>
        <pc:picChg chg="add del mod">
          <ac:chgData name="Jason Pyle" userId="c97a0fe8b0db15bd" providerId="LiveId" clId="{2406747A-E456-4D48-B7FD-048E493391A4}" dt="2022-07-03T02:58:31.118" v="4079" actId="478"/>
          <ac:picMkLst>
            <pc:docMk/>
            <pc:sldMk cId="3832923443" sldId="261"/>
            <ac:picMk id="5" creationId="{E9507750-3A84-D738-FA28-555011FAF4E8}"/>
          </ac:picMkLst>
        </pc:picChg>
        <pc:picChg chg="add mod">
          <ac:chgData name="Jason Pyle" userId="c97a0fe8b0db15bd" providerId="LiveId" clId="{2406747A-E456-4D48-B7FD-048E493391A4}" dt="2022-07-03T02:59:51.410" v="4148" actId="1076"/>
          <ac:picMkLst>
            <pc:docMk/>
            <pc:sldMk cId="3832923443" sldId="261"/>
            <ac:picMk id="7" creationId="{E3BBA12B-F508-8999-395B-890D3B6A578F}"/>
          </ac:picMkLst>
        </pc:picChg>
        <pc:picChg chg="add mod">
          <ac:chgData name="Jason Pyle" userId="c97a0fe8b0db15bd" providerId="LiveId" clId="{2406747A-E456-4D48-B7FD-048E493391A4}" dt="2022-07-03T02:59:51.410" v="4148" actId="1076"/>
          <ac:picMkLst>
            <pc:docMk/>
            <pc:sldMk cId="3832923443" sldId="261"/>
            <ac:picMk id="9" creationId="{FC0BED14-056B-5386-8E10-CD75F7B40B81}"/>
          </ac:picMkLst>
        </pc:picChg>
      </pc:sldChg>
      <pc:sldChg chg="addSp modSp new mod">
        <pc:chgData name="Jason Pyle" userId="c97a0fe8b0db15bd" providerId="LiveId" clId="{2406747A-E456-4D48-B7FD-048E493391A4}" dt="2022-07-23T00:27:20.033" v="12193" actId="1076"/>
        <pc:sldMkLst>
          <pc:docMk/>
          <pc:sldMk cId="4218003376" sldId="262"/>
        </pc:sldMkLst>
        <pc:spChg chg="add mod">
          <ac:chgData name="Jason Pyle" userId="c97a0fe8b0db15bd" providerId="LiveId" clId="{2406747A-E456-4D48-B7FD-048E493391A4}" dt="2022-07-23T00:26:50.726" v="12188" actId="1076"/>
          <ac:spMkLst>
            <pc:docMk/>
            <pc:sldMk cId="4218003376" sldId="262"/>
            <ac:spMk id="4" creationId="{83FC513E-086F-029E-F927-A0662C6C9D0D}"/>
          </ac:spMkLst>
        </pc:spChg>
        <pc:picChg chg="add mod">
          <ac:chgData name="Jason Pyle" userId="c97a0fe8b0db15bd" providerId="LiveId" clId="{2406747A-E456-4D48-B7FD-048E493391A4}" dt="2022-07-23T00:26:53.137" v="12189" actId="1076"/>
          <ac:picMkLst>
            <pc:docMk/>
            <pc:sldMk cId="4218003376" sldId="262"/>
            <ac:picMk id="3" creationId="{0645B4AA-E4FC-8D45-2070-7F22EE666024}"/>
          </ac:picMkLst>
        </pc:picChg>
        <pc:picChg chg="add mod">
          <ac:chgData name="Jason Pyle" userId="c97a0fe8b0db15bd" providerId="LiveId" clId="{2406747A-E456-4D48-B7FD-048E493391A4}" dt="2022-07-23T00:27:20.033" v="12193" actId="1076"/>
          <ac:picMkLst>
            <pc:docMk/>
            <pc:sldMk cId="4218003376" sldId="262"/>
            <ac:picMk id="5" creationId="{430C7E0C-3EDD-66BA-3692-D5433714DFA8}"/>
          </ac:picMkLst>
        </pc:picChg>
      </pc:sldChg>
      <pc:sldChg chg="addSp delSp modSp new del mod">
        <pc:chgData name="Jason Pyle" userId="c97a0fe8b0db15bd" providerId="LiveId" clId="{2406747A-E456-4D48-B7FD-048E493391A4}" dt="2022-07-23T00:29:01.376" v="12202" actId="2696"/>
        <pc:sldMkLst>
          <pc:docMk/>
          <pc:sldMk cId="2664205730" sldId="263"/>
        </pc:sldMkLst>
        <pc:spChg chg="add del mod">
          <ac:chgData name="Jason Pyle" userId="c97a0fe8b0db15bd" providerId="LiveId" clId="{2406747A-E456-4D48-B7FD-048E493391A4}" dt="2022-07-23T00:27:46.598" v="12195" actId="21"/>
          <ac:spMkLst>
            <pc:docMk/>
            <pc:sldMk cId="2664205730" sldId="263"/>
            <ac:spMk id="21" creationId="{96909D3E-3DDC-38D5-3780-33CA9573B4D0}"/>
          </ac:spMkLst>
        </pc:spChg>
        <pc:picChg chg="add del mod">
          <ac:chgData name="Jason Pyle" userId="c97a0fe8b0db15bd" providerId="LiveId" clId="{2406747A-E456-4D48-B7FD-048E493391A4}" dt="2022-07-02T22:41:57.696" v="2688" actId="478"/>
          <ac:picMkLst>
            <pc:docMk/>
            <pc:sldMk cId="2664205730" sldId="263"/>
            <ac:picMk id="3" creationId="{EA2C65C8-BCA3-41F2-0261-BE6F3E8BD76E}"/>
          </ac:picMkLst>
        </pc:picChg>
        <pc:picChg chg="add del mod">
          <ac:chgData name="Jason Pyle" userId="c97a0fe8b0db15bd" providerId="LiveId" clId="{2406747A-E456-4D48-B7FD-048E493391A4}" dt="2022-07-01T17:32:05.956" v="819" actId="478"/>
          <ac:picMkLst>
            <pc:docMk/>
            <pc:sldMk cId="2664205730" sldId="263"/>
            <ac:picMk id="5" creationId="{20A78098-B8BA-DD42-8F74-93D83D455D9D}"/>
          </ac:picMkLst>
        </pc:picChg>
        <pc:picChg chg="add del mod">
          <ac:chgData name="Jason Pyle" userId="c97a0fe8b0db15bd" providerId="LiveId" clId="{2406747A-E456-4D48-B7FD-048E493391A4}" dt="2022-07-02T22:42:43.476" v="2691" actId="478"/>
          <ac:picMkLst>
            <pc:docMk/>
            <pc:sldMk cId="2664205730" sldId="263"/>
            <ac:picMk id="7" creationId="{0EBCC162-93D2-0081-5E59-F8857AE32CC5}"/>
          </ac:picMkLst>
        </pc:picChg>
        <pc:picChg chg="add del mod">
          <ac:chgData name="Jason Pyle" userId="c97a0fe8b0db15bd" providerId="LiveId" clId="{2406747A-E456-4D48-B7FD-048E493391A4}" dt="2022-07-02T22:42:15.532" v="2689" actId="478"/>
          <ac:picMkLst>
            <pc:docMk/>
            <pc:sldMk cId="2664205730" sldId="263"/>
            <ac:picMk id="9" creationId="{08E10E91-11CE-4C6D-E965-C2449286E083}"/>
          </ac:picMkLst>
        </pc:picChg>
        <pc:picChg chg="add del mod">
          <ac:chgData name="Jason Pyle" userId="c97a0fe8b0db15bd" providerId="LiveId" clId="{2406747A-E456-4D48-B7FD-048E493391A4}" dt="2022-07-02T22:17:47.773" v="2164" actId="21"/>
          <ac:picMkLst>
            <pc:docMk/>
            <pc:sldMk cId="2664205730" sldId="263"/>
            <ac:picMk id="11" creationId="{5D859132-1E2B-E5EC-432E-C27018B6380E}"/>
          </ac:picMkLst>
        </pc:picChg>
        <pc:picChg chg="add del mod">
          <ac:chgData name="Jason Pyle" userId="c97a0fe8b0db15bd" providerId="LiveId" clId="{2406747A-E456-4D48-B7FD-048E493391A4}" dt="2022-07-02T22:42:27.259" v="2690" actId="478"/>
          <ac:picMkLst>
            <pc:docMk/>
            <pc:sldMk cId="2664205730" sldId="263"/>
            <ac:picMk id="13" creationId="{4CE2A8E1-666E-EFF6-C75B-7D89BC8C9DE1}"/>
          </ac:picMkLst>
        </pc:picChg>
        <pc:picChg chg="add del mod">
          <ac:chgData name="Jason Pyle" userId="c97a0fe8b0db15bd" providerId="LiveId" clId="{2406747A-E456-4D48-B7FD-048E493391A4}" dt="2022-07-02T23:07:31.630" v="2713" actId="478"/>
          <ac:picMkLst>
            <pc:docMk/>
            <pc:sldMk cId="2664205730" sldId="263"/>
            <ac:picMk id="14" creationId="{7A03CFD0-4E1D-0790-4A6E-553A159561E9}"/>
          </ac:picMkLst>
        </pc:picChg>
        <pc:picChg chg="add del mod">
          <ac:chgData name="Jason Pyle" userId="c97a0fe8b0db15bd" providerId="LiveId" clId="{2406747A-E456-4D48-B7FD-048E493391A4}" dt="2022-07-02T23:07:25.618" v="2712" actId="478"/>
          <ac:picMkLst>
            <pc:docMk/>
            <pc:sldMk cId="2664205730" sldId="263"/>
            <ac:picMk id="15" creationId="{E0660B0C-CF86-120D-8BE7-8CB30EF8B210}"/>
          </ac:picMkLst>
        </pc:picChg>
        <pc:picChg chg="add del mod">
          <ac:chgData name="Jason Pyle" userId="c97a0fe8b0db15bd" providerId="LiveId" clId="{2406747A-E456-4D48-B7FD-048E493391A4}" dt="2022-07-02T22:48:30.346" v="2703" actId="478"/>
          <ac:picMkLst>
            <pc:docMk/>
            <pc:sldMk cId="2664205730" sldId="263"/>
            <ac:picMk id="16" creationId="{EAE8A866-24C6-1E14-59F8-ADE4DE341D70}"/>
          </ac:picMkLst>
        </pc:picChg>
        <pc:picChg chg="add del mod">
          <ac:chgData name="Jason Pyle" userId="c97a0fe8b0db15bd" providerId="LiveId" clId="{2406747A-E456-4D48-B7FD-048E493391A4}" dt="2022-07-02T23:07:23.235" v="2711" actId="478"/>
          <ac:picMkLst>
            <pc:docMk/>
            <pc:sldMk cId="2664205730" sldId="263"/>
            <ac:picMk id="17" creationId="{6A297F6B-5C2F-2569-B395-D37BE39F0AA1}"/>
          </ac:picMkLst>
        </pc:picChg>
        <pc:picChg chg="add del mod modCrop">
          <ac:chgData name="Jason Pyle" userId="c97a0fe8b0db15bd" providerId="LiveId" clId="{2406747A-E456-4D48-B7FD-048E493391A4}" dt="2022-07-23T00:27:46.598" v="12195" actId="21"/>
          <ac:picMkLst>
            <pc:docMk/>
            <pc:sldMk cId="2664205730" sldId="263"/>
            <ac:picMk id="18" creationId="{707E2C24-2B88-1F09-1162-497E00C324A6}"/>
          </ac:picMkLst>
        </pc:picChg>
        <pc:picChg chg="add del mod modCrop">
          <ac:chgData name="Jason Pyle" userId="c97a0fe8b0db15bd" providerId="LiveId" clId="{2406747A-E456-4D48-B7FD-048E493391A4}" dt="2022-07-23T00:27:46.598" v="12195" actId="21"/>
          <ac:picMkLst>
            <pc:docMk/>
            <pc:sldMk cId="2664205730" sldId="263"/>
            <ac:picMk id="19" creationId="{00575710-F1A9-0F3A-2861-407529B5FEB5}"/>
          </ac:picMkLst>
        </pc:picChg>
        <pc:picChg chg="add del mod">
          <ac:chgData name="Jason Pyle" userId="c97a0fe8b0db15bd" providerId="LiveId" clId="{2406747A-E456-4D48-B7FD-048E493391A4}" dt="2022-07-02T22:43:52.598" v="2692" actId="478"/>
          <ac:picMkLst>
            <pc:docMk/>
            <pc:sldMk cId="2664205730" sldId="263"/>
            <ac:picMk id="20" creationId="{03DF4858-1DFF-7F5D-1885-74F6A6A47C4E}"/>
          </ac:picMkLst>
        </pc:picChg>
        <pc:picChg chg="add del mod modCrop">
          <ac:chgData name="Jason Pyle" userId="c97a0fe8b0db15bd" providerId="LiveId" clId="{2406747A-E456-4D48-B7FD-048E493391A4}" dt="2022-07-02T22:19:58.079" v="2212" actId="21"/>
          <ac:picMkLst>
            <pc:docMk/>
            <pc:sldMk cId="2664205730" sldId="263"/>
            <ac:picMk id="22" creationId="{C3FCE934-18C8-972F-3039-078B58D1104D}"/>
          </ac:picMkLst>
        </pc:picChg>
      </pc:sldChg>
      <pc:sldChg chg="addSp delSp modSp new mod">
        <pc:chgData name="Jason Pyle" userId="c97a0fe8b0db15bd" providerId="LiveId" clId="{2406747A-E456-4D48-B7FD-048E493391A4}" dt="2022-07-23T00:59:48.601" v="12302" actId="1076"/>
        <pc:sldMkLst>
          <pc:docMk/>
          <pc:sldMk cId="175860030" sldId="264"/>
        </pc:sldMkLst>
        <pc:spChg chg="add mod">
          <ac:chgData name="Jason Pyle" userId="c97a0fe8b0db15bd" providerId="LiveId" clId="{2406747A-E456-4D48-B7FD-048E493391A4}" dt="2022-07-23T00:58:50.647" v="12294" actId="1076"/>
          <ac:spMkLst>
            <pc:docMk/>
            <pc:sldMk cId="175860030" sldId="264"/>
            <ac:spMk id="7" creationId="{4D34FD13-8F3C-1752-2D36-5153F8191F2E}"/>
          </ac:spMkLst>
        </pc:spChg>
        <pc:picChg chg="add mod">
          <ac:chgData name="Jason Pyle" userId="c97a0fe8b0db15bd" providerId="LiveId" clId="{2406747A-E456-4D48-B7FD-048E493391A4}" dt="2022-07-23T00:59:21.652" v="12299"/>
          <ac:picMkLst>
            <pc:docMk/>
            <pc:sldMk cId="175860030" sldId="264"/>
            <ac:picMk id="3" creationId="{F6D01DCF-9A13-9951-D333-5ADBF38E5B72}"/>
          </ac:picMkLst>
        </pc:picChg>
        <pc:picChg chg="add mod">
          <ac:chgData name="Jason Pyle" userId="c97a0fe8b0db15bd" providerId="LiveId" clId="{2406747A-E456-4D48-B7FD-048E493391A4}" dt="2022-07-23T00:59:39.654" v="12300"/>
          <ac:picMkLst>
            <pc:docMk/>
            <pc:sldMk cId="175860030" sldId="264"/>
            <ac:picMk id="5" creationId="{2B039333-C6F6-5962-F4E1-A8B309C5679D}"/>
          </ac:picMkLst>
        </pc:picChg>
        <pc:picChg chg="add mod">
          <ac:chgData name="Jason Pyle" userId="c97a0fe8b0db15bd" providerId="LiveId" clId="{2406747A-E456-4D48-B7FD-048E493391A4}" dt="2022-07-23T00:59:48.601" v="12302" actId="1076"/>
          <ac:picMkLst>
            <pc:docMk/>
            <pc:sldMk cId="175860030" sldId="264"/>
            <ac:picMk id="1026" creationId="{4CA6D3D7-ECAD-5296-5155-020643B0AAA9}"/>
          </ac:picMkLst>
        </pc:picChg>
        <pc:picChg chg="add del mod">
          <ac:chgData name="Jason Pyle" userId="c97a0fe8b0db15bd" providerId="LiveId" clId="{2406747A-E456-4D48-B7FD-048E493391A4}" dt="2022-07-01T17:44:07.372" v="1063" actId="478"/>
          <ac:picMkLst>
            <pc:docMk/>
            <pc:sldMk cId="175860030" sldId="264"/>
            <ac:picMk id="1028" creationId="{BEED0727-C1A2-39A4-5878-F53F21E1C714}"/>
          </ac:picMkLst>
        </pc:picChg>
        <pc:picChg chg="add del mod">
          <ac:chgData name="Jason Pyle" userId="c97a0fe8b0db15bd" providerId="LiveId" clId="{2406747A-E456-4D48-B7FD-048E493391A4}" dt="2022-07-01T17:47:01" v="1092" actId="478"/>
          <ac:picMkLst>
            <pc:docMk/>
            <pc:sldMk cId="175860030" sldId="264"/>
            <ac:picMk id="1030" creationId="{E0CF8194-9BC4-1F9A-E9B0-18683625DACE}"/>
          </ac:picMkLst>
        </pc:picChg>
        <pc:picChg chg="add del mod">
          <ac:chgData name="Jason Pyle" userId="c97a0fe8b0db15bd" providerId="LiveId" clId="{2406747A-E456-4D48-B7FD-048E493391A4}" dt="2022-07-01T17:13:37.770" v="701" actId="21"/>
          <ac:picMkLst>
            <pc:docMk/>
            <pc:sldMk cId="175860030" sldId="264"/>
            <ac:picMk id="1032" creationId="{896628F5-A951-75CD-454D-D9F78B25540E}"/>
          </ac:picMkLst>
        </pc:picChg>
        <pc:picChg chg="add del mod">
          <ac:chgData name="Jason Pyle" userId="c97a0fe8b0db15bd" providerId="LiveId" clId="{2406747A-E456-4D48-B7FD-048E493391A4}" dt="2022-07-01T17:44:55.125" v="1080" actId="21"/>
          <ac:picMkLst>
            <pc:docMk/>
            <pc:sldMk cId="175860030" sldId="264"/>
            <ac:picMk id="1034" creationId="{0411FD6C-4F0F-4516-D652-6E2D1A0215C8}"/>
          </ac:picMkLst>
        </pc:picChg>
      </pc:sldChg>
      <pc:sldChg chg="addSp delSp modSp new mod">
        <pc:chgData name="Jason Pyle" userId="c97a0fe8b0db15bd" providerId="LiveId" clId="{2406747A-E456-4D48-B7FD-048E493391A4}" dt="2022-07-23T01:00:49.053" v="12312" actId="14100"/>
        <pc:sldMkLst>
          <pc:docMk/>
          <pc:sldMk cId="583124729" sldId="265"/>
        </pc:sldMkLst>
        <pc:spChg chg="add mod">
          <ac:chgData name="Jason Pyle" userId="c97a0fe8b0db15bd" providerId="LiveId" clId="{2406747A-E456-4D48-B7FD-048E493391A4}" dt="2022-07-23T01:00:09.541" v="12303" actId="1076"/>
          <ac:spMkLst>
            <pc:docMk/>
            <pc:sldMk cId="583124729" sldId="265"/>
            <ac:spMk id="7" creationId="{3C8CC2B6-E950-645F-4CF3-35989564EDA8}"/>
          </ac:spMkLst>
        </pc:spChg>
        <pc:picChg chg="add mod modCrop">
          <ac:chgData name="Jason Pyle" userId="c97a0fe8b0db15bd" providerId="LiveId" clId="{2406747A-E456-4D48-B7FD-048E493391A4}" dt="2022-07-23T01:00:40.543" v="12310"/>
          <ac:picMkLst>
            <pc:docMk/>
            <pc:sldMk cId="583124729" sldId="265"/>
            <ac:picMk id="3" creationId="{14C86204-8175-3E5C-7A5C-2FC864F6B9F7}"/>
          </ac:picMkLst>
        </pc:picChg>
        <pc:picChg chg="add mod">
          <ac:chgData name="Jason Pyle" userId="c97a0fe8b0db15bd" providerId="LiveId" clId="{2406747A-E456-4D48-B7FD-048E493391A4}" dt="2022-07-23T01:00:28.756" v="12307"/>
          <ac:picMkLst>
            <pc:docMk/>
            <pc:sldMk cId="583124729" sldId="265"/>
            <ac:picMk id="5" creationId="{116368AC-3EAD-2FA1-EFFA-9F21122005DB}"/>
          </ac:picMkLst>
        </pc:picChg>
        <pc:picChg chg="add del mod">
          <ac:chgData name="Jason Pyle" userId="c97a0fe8b0db15bd" providerId="LiveId" clId="{2406747A-E456-4D48-B7FD-048E493391A4}" dt="2022-07-01T17:07:29.010" v="682" actId="21"/>
          <ac:picMkLst>
            <pc:docMk/>
            <pc:sldMk cId="583124729" sldId="265"/>
            <ac:picMk id="2050" creationId="{6CD65D04-A713-B260-EF7A-03D47BD86333}"/>
          </ac:picMkLst>
        </pc:picChg>
        <pc:picChg chg="add del mod">
          <ac:chgData name="Jason Pyle" userId="c97a0fe8b0db15bd" providerId="LiveId" clId="{2406747A-E456-4D48-B7FD-048E493391A4}" dt="2022-07-01T17:48:51.046" v="1122" actId="478"/>
          <ac:picMkLst>
            <pc:docMk/>
            <pc:sldMk cId="583124729" sldId="265"/>
            <ac:picMk id="2052" creationId="{F53DD2ED-1F52-D11C-5034-C284B4D4D2D6}"/>
          </ac:picMkLst>
        </pc:picChg>
        <pc:picChg chg="add mod">
          <ac:chgData name="Jason Pyle" userId="c97a0fe8b0db15bd" providerId="LiveId" clId="{2406747A-E456-4D48-B7FD-048E493391A4}" dt="2022-07-23T01:00:49.053" v="12312" actId="14100"/>
          <ac:picMkLst>
            <pc:docMk/>
            <pc:sldMk cId="583124729" sldId="265"/>
            <ac:picMk id="2054" creationId="{87D5D445-3EDB-C7D4-449D-68A339239B27}"/>
          </ac:picMkLst>
        </pc:picChg>
        <pc:picChg chg="add del mod">
          <ac:chgData name="Jason Pyle" userId="c97a0fe8b0db15bd" providerId="LiveId" clId="{2406747A-E456-4D48-B7FD-048E493391A4}" dt="2022-07-01T17:36:12.272" v="965" actId="21"/>
          <ac:picMkLst>
            <pc:docMk/>
            <pc:sldMk cId="583124729" sldId="265"/>
            <ac:picMk id="2056" creationId="{B5008784-104B-F8B0-0FFB-BD7AD777B1A2}"/>
          </ac:picMkLst>
        </pc:picChg>
        <pc:picChg chg="add del mod">
          <ac:chgData name="Jason Pyle" userId="c97a0fe8b0db15bd" providerId="LiveId" clId="{2406747A-E456-4D48-B7FD-048E493391A4}" dt="2022-07-01T17:38:23.548" v="980" actId="21"/>
          <ac:picMkLst>
            <pc:docMk/>
            <pc:sldMk cId="583124729" sldId="265"/>
            <ac:picMk id="2058" creationId="{D234317C-A6F5-2024-8842-6290133EE685}"/>
          </ac:picMkLst>
        </pc:picChg>
      </pc:sldChg>
      <pc:sldChg chg="addSp delSp modSp new mod">
        <pc:chgData name="Jason Pyle" userId="c97a0fe8b0db15bd" providerId="LiveId" clId="{2406747A-E456-4D48-B7FD-048E493391A4}" dt="2022-07-03T03:28:21.326" v="4304" actId="20577"/>
        <pc:sldMkLst>
          <pc:docMk/>
          <pc:sldMk cId="3419047426" sldId="266"/>
        </pc:sldMkLst>
        <pc:spChg chg="add mod">
          <ac:chgData name="Jason Pyle" userId="c97a0fe8b0db15bd" providerId="LiveId" clId="{2406747A-E456-4D48-B7FD-048E493391A4}" dt="2022-07-03T03:28:21.326" v="4304" actId="20577"/>
          <ac:spMkLst>
            <pc:docMk/>
            <pc:sldMk cId="3419047426" sldId="266"/>
            <ac:spMk id="7" creationId="{C6AE95F8-D183-554A-8F73-1C6A6F54259A}"/>
          </ac:spMkLst>
        </pc:spChg>
        <pc:picChg chg="add mod">
          <ac:chgData name="Jason Pyle" userId="c97a0fe8b0db15bd" providerId="LiveId" clId="{2406747A-E456-4D48-B7FD-048E493391A4}" dt="2022-07-01T17:22:29.109" v="762" actId="14100"/>
          <ac:picMkLst>
            <pc:docMk/>
            <pc:sldMk cId="3419047426" sldId="266"/>
            <ac:picMk id="2" creationId="{45D250A7-6543-C0C4-DF3C-38949DB9FD30}"/>
          </ac:picMkLst>
        </pc:picChg>
        <pc:picChg chg="add mod">
          <ac:chgData name="Jason Pyle" userId="c97a0fe8b0db15bd" providerId="LiveId" clId="{2406747A-E456-4D48-B7FD-048E493391A4}" dt="2022-07-01T19:06:49.731" v="1171" actId="1440"/>
          <ac:picMkLst>
            <pc:docMk/>
            <pc:sldMk cId="3419047426" sldId="266"/>
            <ac:picMk id="4" creationId="{CEEBB100-23B7-0F63-1E93-110AC9459FD0}"/>
          </ac:picMkLst>
        </pc:picChg>
        <pc:picChg chg="add mod">
          <ac:chgData name="Jason Pyle" userId="c97a0fe8b0db15bd" providerId="LiveId" clId="{2406747A-E456-4D48-B7FD-048E493391A4}" dt="2022-07-01T19:06:29.204" v="1169" actId="1076"/>
          <ac:picMkLst>
            <pc:docMk/>
            <pc:sldMk cId="3419047426" sldId="266"/>
            <ac:picMk id="5" creationId="{6282FADE-2B7F-1778-F24B-0A66DE9BAA0F}"/>
          </ac:picMkLst>
        </pc:picChg>
        <pc:picChg chg="add mod">
          <ac:chgData name="Jason Pyle" userId="c97a0fe8b0db15bd" providerId="LiveId" clId="{2406747A-E456-4D48-B7FD-048E493391A4}" dt="2022-07-01T19:07:51.908" v="1178" actId="1440"/>
          <ac:picMkLst>
            <pc:docMk/>
            <pc:sldMk cId="3419047426" sldId="266"/>
            <ac:picMk id="3074" creationId="{08E9265F-1FD9-253A-0176-0473EE971943}"/>
          </ac:picMkLst>
        </pc:picChg>
        <pc:picChg chg="add del mod">
          <ac:chgData name="Jason Pyle" userId="c97a0fe8b0db15bd" providerId="LiveId" clId="{2406747A-E456-4D48-B7FD-048E493391A4}" dt="2022-07-01T17:17:51.937" v="727" actId="478"/>
          <ac:picMkLst>
            <pc:docMk/>
            <pc:sldMk cId="3419047426" sldId="266"/>
            <ac:picMk id="3076" creationId="{2BAA3F64-78A2-51F3-D52E-BBECDC5C7F0E}"/>
          </ac:picMkLst>
        </pc:picChg>
      </pc:sldChg>
      <pc:sldChg chg="addSp modSp new mod ord">
        <pc:chgData name="Jason Pyle" userId="c97a0fe8b0db15bd" providerId="LiveId" clId="{2406747A-E456-4D48-B7FD-048E493391A4}" dt="2022-07-23T01:06:15.888" v="12323" actId="14100"/>
        <pc:sldMkLst>
          <pc:docMk/>
          <pc:sldMk cId="3099109536" sldId="267"/>
        </pc:sldMkLst>
        <pc:spChg chg="add mod">
          <ac:chgData name="Jason Pyle" userId="c97a0fe8b0db15bd" providerId="LiveId" clId="{2406747A-E456-4D48-B7FD-048E493391A4}" dt="2022-07-23T01:06:00.852" v="12319" actId="1076"/>
          <ac:spMkLst>
            <pc:docMk/>
            <pc:sldMk cId="3099109536" sldId="267"/>
            <ac:spMk id="4" creationId="{23FC9975-DF69-0362-3301-B9B73FB08E76}"/>
          </ac:spMkLst>
        </pc:spChg>
        <pc:picChg chg="add mod">
          <ac:chgData name="Jason Pyle" userId="c97a0fe8b0db15bd" providerId="LiveId" clId="{2406747A-E456-4D48-B7FD-048E493391A4}" dt="2022-07-23T01:06:08.982" v="12321" actId="1076"/>
          <ac:picMkLst>
            <pc:docMk/>
            <pc:sldMk cId="3099109536" sldId="267"/>
            <ac:picMk id="4098" creationId="{8C2446CD-A83F-23A7-8619-2E71C6563FB8}"/>
          </ac:picMkLst>
        </pc:picChg>
        <pc:picChg chg="add mod">
          <ac:chgData name="Jason Pyle" userId="c97a0fe8b0db15bd" providerId="LiveId" clId="{2406747A-E456-4D48-B7FD-048E493391A4}" dt="2022-07-23T01:06:15.888" v="12323" actId="14100"/>
          <ac:picMkLst>
            <pc:docMk/>
            <pc:sldMk cId="3099109536" sldId="267"/>
            <ac:picMk id="4100" creationId="{04E97FE7-AD82-F4A5-6FF2-4ACE24E0C3D9}"/>
          </ac:picMkLst>
        </pc:picChg>
      </pc:sldChg>
      <pc:sldChg chg="addSp delSp modSp new del">
        <pc:chgData name="Jason Pyle" userId="c97a0fe8b0db15bd" providerId="LiveId" clId="{2406747A-E456-4D48-B7FD-048E493391A4}" dt="2022-07-01T17:24:18.294" v="763" actId="2696"/>
        <pc:sldMkLst>
          <pc:docMk/>
          <pc:sldMk cId="473435990" sldId="268"/>
        </pc:sldMkLst>
        <pc:picChg chg="add del mod">
          <ac:chgData name="Jason Pyle" userId="c97a0fe8b0db15bd" providerId="LiveId" clId="{2406747A-E456-4D48-B7FD-048E493391A4}" dt="2022-07-01T17:14:06.453" v="704" actId="21"/>
          <ac:picMkLst>
            <pc:docMk/>
            <pc:sldMk cId="473435990" sldId="268"/>
            <ac:picMk id="5122" creationId="{5B5880B5-9DD9-3D4A-29E7-2B6659660147}"/>
          </ac:picMkLst>
        </pc:picChg>
        <pc:picChg chg="add del mod">
          <ac:chgData name="Jason Pyle" userId="c97a0fe8b0db15bd" providerId="LiveId" clId="{2406747A-E456-4D48-B7FD-048E493391A4}" dt="2022-07-01T17:14:06.453" v="704" actId="21"/>
          <ac:picMkLst>
            <pc:docMk/>
            <pc:sldMk cId="473435990" sldId="268"/>
            <ac:picMk id="5124" creationId="{FAE6725B-93A0-6F85-9611-3B46BD495504}"/>
          </ac:picMkLst>
        </pc:picChg>
        <pc:picChg chg="add del mod">
          <ac:chgData name="Jason Pyle" userId="c97a0fe8b0db15bd" providerId="LiveId" clId="{2406747A-E456-4D48-B7FD-048E493391A4}" dt="2022-07-01T17:14:06.453" v="704" actId="21"/>
          <ac:picMkLst>
            <pc:docMk/>
            <pc:sldMk cId="473435990" sldId="268"/>
            <ac:picMk id="5126" creationId="{0FDD9C93-26AF-9B19-1673-BEF3F7BE0AA0}"/>
          </ac:picMkLst>
        </pc:picChg>
      </pc:sldChg>
      <pc:sldChg chg="addSp delSp new del">
        <pc:chgData name="Jason Pyle" userId="c97a0fe8b0db15bd" providerId="LiveId" clId="{2406747A-E456-4D48-B7FD-048E493391A4}" dt="2022-07-01T17:09:31.155" v="693" actId="2696"/>
        <pc:sldMkLst>
          <pc:docMk/>
          <pc:sldMk cId="1761276887" sldId="269"/>
        </pc:sldMkLst>
        <pc:picChg chg="add del">
          <ac:chgData name="Jason Pyle" userId="c97a0fe8b0db15bd" providerId="LiveId" clId="{2406747A-E456-4D48-B7FD-048E493391A4}" dt="2022-07-01T17:08:38.937" v="688" actId="21"/>
          <ac:picMkLst>
            <pc:docMk/>
            <pc:sldMk cId="1761276887" sldId="269"/>
            <ac:picMk id="6146" creationId="{8D0DA319-D863-30F1-ED98-7D177B50C417}"/>
          </ac:picMkLst>
        </pc:picChg>
      </pc:sldChg>
      <pc:sldChg chg="addSp delSp new del">
        <pc:chgData name="Jason Pyle" userId="c97a0fe8b0db15bd" providerId="LiveId" clId="{2406747A-E456-4D48-B7FD-048E493391A4}" dt="2022-07-01T17:24:22.698" v="764" actId="2696"/>
        <pc:sldMkLst>
          <pc:docMk/>
          <pc:sldMk cId="1637973466" sldId="270"/>
        </pc:sldMkLst>
        <pc:picChg chg="add del">
          <ac:chgData name="Jason Pyle" userId="c97a0fe8b0db15bd" providerId="LiveId" clId="{2406747A-E456-4D48-B7FD-048E493391A4}" dt="2022-07-01T17:15:39.376" v="714" actId="21"/>
          <ac:picMkLst>
            <pc:docMk/>
            <pc:sldMk cId="1637973466" sldId="270"/>
            <ac:picMk id="7170" creationId="{D4082B73-5629-64A8-F026-D1DB0625C55A}"/>
          </ac:picMkLst>
        </pc:picChg>
      </pc:sldChg>
      <pc:sldChg chg="addSp delSp modSp new del mod">
        <pc:chgData name="Jason Pyle" userId="c97a0fe8b0db15bd" providerId="LiveId" clId="{2406747A-E456-4D48-B7FD-048E493391A4}" dt="2022-07-03T03:28:55.655" v="4305" actId="2696"/>
        <pc:sldMkLst>
          <pc:docMk/>
          <pc:sldMk cId="4116749742" sldId="271"/>
        </pc:sldMkLst>
        <pc:spChg chg="add mod">
          <ac:chgData name="Jason Pyle" userId="c97a0fe8b0db15bd" providerId="LiveId" clId="{2406747A-E456-4D48-B7FD-048E493391A4}" dt="2022-07-03T01:59:28.388" v="3521" actId="1076"/>
          <ac:spMkLst>
            <pc:docMk/>
            <pc:sldMk cId="4116749742" sldId="271"/>
            <ac:spMk id="3" creationId="{FE3EC781-1271-98A2-FE80-91669A83A6E2}"/>
          </ac:spMkLst>
        </pc:spChg>
        <pc:picChg chg="add mod modCrop">
          <ac:chgData name="Jason Pyle" userId="c97a0fe8b0db15bd" providerId="LiveId" clId="{2406747A-E456-4D48-B7FD-048E493391A4}" dt="2022-07-02T23:38:58.396" v="2780" actId="1076"/>
          <ac:picMkLst>
            <pc:docMk/>
            <pc:sldMk cId="4116749742" sldId="271"/>
            <ac:picMk id="2" creationId="{5410FAE2-25FD-3EE5-155F-7662BB3B7C4E}"/>
          </ac:picMkLst>
        </pc:picChg>
        <pc:picChg chg="add del mod">
          <ac:chgData name="Jason Pyle" userId="c97a0fe8b0db15bd" providerId="LiveId" clId="{2406747A-E456-4D48-B7FD-048E493391A4}" dt="2022-07-02T23:38:53.692" v="2779" actId="478"/>
          <ac:picMkLst>
            <pc:docMk/>
            <pc:sldMk cId="4116749742" sldId="271"/>
            <ac:picMk id="8194" creationId="{111618D6-E1F9-2A71-8C95-D1571D74CD1A}"/>
          </ac:picMkLst>
        </pc:picChg>
      </pc:sldChg>
      <pc:sldChg chg="addSp delSp new del">
        <pc:chgData name="Jason Pyle" userId="c97a0fe8b0db15bd" providerId="LiveId" clId="{2406747A-E456-4D48-B7FD-048E493391A4}" dt="2022-07-01T17:24:42.178" v="765" actId="2696"/>
        <pc:sldMkLst>
          <pc:docMk/>
          <pc:sldMk cId="3206486849" sldId="272"/>
        </pc:sldMkLst>
        <pc:picChg chg="add del">
          <ac:chgData name="Jason Pyle" userId="c97a0fe8b0db15bd" providerId="LiveId" clId="{2406747A-E456-4D48-B7FD-048E493391A4}" dt="2022-07-01T17:17:11.919" v="723" actId="21"/>
          <ac:picMkLst>
            <pc:docMk/>
            <pc:sldMk cId="3206486849" sldId="272"/>
            <ac:picMk id="9218" creationId="{CACD364A-2BE9-133E-DD44-993A379EDAB3}"/>
          </ac:picMkLst>
        </pc:picChg>
      </pc:sldChg>
      <pc:sldChg chg="addSp modSp new mod">
        <pc:chgData name="Jason Pyle" userId="c97a0fe8b0db15bd" providerId="LiveId" clId="{2406747A-E456-4D48-B7FD-048E493391A4}" dt="2022-07-23T01:06:54.993" v="12326" actId="14100"/>
        <pc:sldMkLst>
          <pc:docMk/>
          <pc:sldMk cId="2511669131" sldId="273"/>
        </pc:sldMkLst>
        <pc:spChg chg="add mod">
          <ac:chgData name="Jason Pyle" userId="c97a0fe8b0db15bd" providerId="LiveId" clId="{2406747A-E456-4D48-B7FD-048E493391A4}" dt="2022-07-23T01:06:48.917" v="12324" actId="1076"/>
          <ac:spMkLst>
            <pc:docMk/>
            <pc:sldMk cId="2511669131" sldId="273"/>
            <ac:spMk id="3" creationId="{61F65A9D-1A18-B4A0-BD94-C462C3FBFB4E}"/>
          </ac:spMkLst>
        </pc:spChg>
        <pc:picChg chg="add mod">
          <ac:chgData name="Jason Pyle" userId="c97a0fe8b0db15bd" providerId="LiveId" clId="{2406747A-E456-4D48-B7FD-048E493391A4}" dt="2022-07-23T01:06:54.993" v="12326" actId="14100"/>
          <ac:picMkLst>
            <pc:docMk/>
            <pc:sldMk cId="2511669131" sldId="273"/>
            <ac:picMk id="10242" creationId="{D5555A07-632A-A5E0-3C69-86E8445277DF}"/>
          </ac:picMkLst>
        </pc:picChg>
      </pc:sldChg>
      <pc:sldChg chg="addSp modSp new mod">
        <pc:chgData name="Jason Pyle" userId="c97a0fe8b0db15bd" providerId="LiveId" clId="{2406747A-E456-4D48-B7FD-048E493391A4}" dt="2022-07-23T01:09:01.667" v="12346" actId="1076"/>
        <pc:sldMkLst>
          <pc:docMk/>
          <pc:sldMk cId="2918236406" sldId="274"/>
        </pc:sldMkLst>
        <pc:spChg chg="add mod">
          <ac:chgData name="Jason Pyle" userId="c97a0fe8b0db15bd" providerId="LiveId" clId="{2406747A-E456-4D48-B7FD-048E493391A4}" dt="2022-07-23T01:07:16.893" v="12327" actId="1076"/>
          <ac:spMkLst>
            <pc:docMk/>
            <pc:sldMk cId="2918236406" sldId="274"/>
            <ac:spMk id="2" creationId="{98B350AB-1C54-322C-9131-7806CB03463F}"/>
          </ac:spMkLst>
        </pc:spChg>
        <pc:picChg chg="add mod">
          <ac:chgData name="Jason Pyle" userId="c97a0fe8b0db15bd" providerId="LiveId" clId="{2406747A-E456-4D48-B7FD-048E493391A4}" dt="2022-07-23T01:07:32.728" v="12332" actId="14100"/>
          <ac:picMkLst>
            <pc:docMk/>
            <pc:sldMk cId="2918236406" sldId="274"/>
            <ac:picMk id="3" creationId="{E16B2BED-60B3-76AB-5C14-EC3E411926FA}"/>
          </ac:picMkLst>
        </pc:picChg>
        <pc:picChg chg="add mod">
          <ac:chgData name="Jason Pyle" userId="c97a0fe8b0db15bd" providerId="LiveId" clId="{2406747A-E456-4D48-B7FD-048E493391A4}" dt="2022-07-23T01:07:23.075" v="12329" actId="14100"/>
          <ac:picMkLst>
            <pc:docMk/>
            <pc:sldMk cId="2918236406" sldId="274"/>
            <ac:picMk id="5" creationId="{C696A802-171A-F762-A108-047759D5EC55}"/>
          </ac:picMkLst>
        </pc:picChg>
        <pc:picChg chg="add mod">
          <ac:chgData name="Jason Pyle" userId="c97a0fe8b0db15bd" providerId="LiveId" clId="{2406747A-E456-4D48-B7FD-048E493391A4}" dt="2022-07-23T01:08:50.828" v="12345" actId="1036"/>
          <ac:picMkLst>
            <pc:docMk/>
            <pc:sldMk cId="2918236406" sldId="274"/>
            <ac:picMk id="6" creationId="{4B9B48F2-2555-6693-1DE7-8C3A29496739}"/>
          </ac:picMkLst>
        </pc:picChg>
        <pc:picChg chg="add mod">
          <ac:chgData name="Jason Pyle" userId="c97a0fe8b0db15bd" providerId="LiveId" clId="{2406747A-E456-4D48-B7FD-048E493391A4}" dt="2022-07-23T01:09:01.667" v="12346" actId="1076"/>
          <ac:picMkLst>
            <pc:docMk/>
            <pc:sldMk cId="2918236406" sldId="274"/>
            <ac:picMk id="11266" creationId="{0F9775D6-A7C4-3F2F-D111-9EDD6103F7EA}"/>
          </ac:picMkLst>
        </pc:picChg>
      </pc:sldChg>
      <pc:sldChg chg="addSp delSp new del">
        <pc:chgData name="Jason Pyle" userId="c97a0fe8b0db15bd" providerId="LiveId" clId="{2406747A-E456-4D48-B7FD-048E493391A4}" dt="2022-07-01T17:26:25.672" v="772" actId="2696"/>
        <pc:sldMkLst>
          <pc:docMk/>
          <pc:sldMk cId="1746143336" sldId="275"/>
        </pc:sldMkLst>
        <pc:picChg chg="add del">
          <ac:chgData name="Jason Pyle" userId="c97a0fe8b0db15bd" providerId="LiveId" clId="{2406747A-E456-4D48-B7FD-048E493391A4}" dt="2022-07-01T17:25:24.098" v="766" actId="21"/>
          <ac:picMkLst>
            <pc:docMk/>
            <pc:sldMk cId="1746143336" sldId="275"/>
            <ac:picMk id="12290" creationId="{45734C98-9A3A-F787-8397-E9BDC9760A6C}"/>
          </ac:picMkLst>
        </pc:picChg>
      </pc:sldChg>
      <pc:sldChg chg="addSp delSp modSp new add del">
        <pc:chgData name="Jason Pyle" userId="c97a0fe8b0db15bd" providerId="LiveId" clId="{2406747A-E456-4D48-B7FD-048E493391A4}" dt="2022-07-01T17:27:44.601" v="783" actId="2696"/>
        <pc:sldMkLst>
          <pc:docMk/>
          <pc:sldMk cId="1483907286" sldId="276"/>
        </pc:sldMkLst>
        <pc:picChg chg="add del mod">
          <ac:chgData name="Jason Pyle" userId="c97a0fe8b0db15bd" providerId="LiveId" clId="{2406747A-E456-4D48-B7FD-048E493391A4}" dt="2022-07-01T17:10:25.511" v="694" actId="21"/>
          <ac:picMkLst>
            <pc:docMk/>
            <pc:sldMk cId="1483907286" sldId="276"/>
            <ac:picMk id="13314" creationId="{8CC448FE-E043-341C-4F49-FA0111D27C6E}"/>
          </ac:picMkLst>
        </pc:picChg>
        <pc:picChg chg="add del mod">
          <ac:chgData name="Jason Pyle" userId="c97a0fe8b0db15bd" providerId="LiveId" clId="{2406747A-E456-4D48-B7FD-048E493391A4}" dt="2022-07-01T17:21:19.042" v="755" actId="21"/>
          <ac:picMkLst>
            <pc:docMk/>
            <pc:sldMk cId="1483907286" sldId="276"/>
            <ac:picMk id="13316" creationId="{4C72C743-5435-E3C8-04B9-2A2B2FFE5C16}"/>
          </ac:picMkLst>
        </pc:picChg>
      </pc:sldChg>
      <pc:sldChg chg="addSp new add del mod">
        <pc:chgData name="Jason Pyle" userId="c97a0fe8b0db15bd" providerId="LiveId" clId="{2406747A-E456-4D48-B7FD-048E493391A4}" dt="2022-07-01T17:27:58.951" v="784" actId="2696"/>
        <pc:sldMkLst>
          <pc:docMk/>
          <pc:sldMk cId="2830063763" sldId="277"/>
        </pc:sldMkLst>
        <pc:picChg chg="add">
          <ac:chgData name="Jason Pyle" userId="c97a0fe8b0db15bd" providerId="LiveId" clId="{2406747A-E456-4D48-B7FD-048E493391A4}" dt="2022-07-01T07:18:28.428" v="135" actId="22"/>
          <ac:picMkLst>
            <pc:docMk/>
            <pc:sldMk cId="2830063763" sldId="277"/>
            <ac:picMk id="3" creationId="{E0EA29B3-7047-5F5A-9B03-D1F731DF8112}"/>
          </ac:picMkLst>
        </pc:picChg>
      </pc:sldChg>
      <pc:sldChg chg="addSp delSp modSp add mod">
        <pc:chgData name="Jason Pyle" userId="c97a0fe8b0db15bd" providerId="LiveId" clId="{2406747A-E456-4D48-B7FD-048E493391A4}" dt="2022-07-08T19:36:54.940" v="7566"/>
        <pc:sldMkLst>
          <pc:docMk/>
          <pc:sldMk cId="1282161532" sldId="278"/>
        </pc:sldMkLst>
        <pc:spChg chg="mod">
          <ac:chgData name="Jason Pyle" userId="c97a0fe8b0db15bd" providerId="LiveId" clId="{2406747A-E456-4D48-B7FD-048E493391A4}" dt="2022-07-03T02:06:57.328" v="3559" actId="164"/>
          <ac:spMkLst>
            <pc:docMk/>
            <pc:sldMk cId="1282161532" sldId="278"/>
            <ac:spMk id="2" creationId="{81EAE900-4ADE-376D-4A99-9E5C11DD0371}"/>
          </ac:spMkLst>
        </pc:spChg>
        <pc:spChg chg="mod">
          <ac:chgData name="Jason Pyle" userId="c97a0fe8b0db15bd" providerId="LiveId" clId="{2406747A-E456-4D48-B7FD-048E493391A4}" dt="2022-07-03T02:06:57.328" v="3559" actId="164"/>
          <ac:spMkLst>
            <pc:docMk/>
            <pc:sldMk cId="1282161532" sldId="278"/>
            <ac:spMk id="3" creationId="{3D6E92ED-7896-DA07-E096-3A26A81E462A}"/>
          </ac:spMkLst>
        </pc:spChg>
        <pc:spChg chg="mod">
          <ac:chgData name="Jason Pyle" userId="c97a0fe8b0db15bd" providerId="LiveId" clId="{2406747A-E456-4D48-B7FD-048E493391A4}" dt="2022-07-03T02:06:57.328" v="3559" actId="164"/>
          <ac:spMkLst>
            <pc:docMk/>
            <pc:sldMk cId="1282161532" sldId="278"/>
            <ac:spMk id="4" creationId="{57464A73-5527-3C11-B90F-DDA5F5FA884B}"/>
          </ac:spMkLst>
        </pc:spChg>
        <pc:spChg chg="del">
          <ac:chgData name="Jason Pyle" userId="c97a0fe8b0db15bd" providerId="LiveId" clId="{2406747A-E456-4D48-B7FD-048E493391A4}" dt="2022-07-01T16:23:10.031" v="275" actId="478"/>
          <ac:spMkLst>
            <pc:docMk/>
            <pc:sldMk cId="1282161532" sldId="278"/>
            <ac:spMk id="5" creationId="{31B47EB9-DD05-A9FD-33E2-BE3278B11C70}"/>
          </ac:spMkLst>
        </pc:spChg>
        <pc:spChg chg="mod">
          <ac:chgData name="Jason Pyle" userId="c97a0fe8b0db15bd" providerId="LiveId" clId="{2406747A-E456-4D48-B7FD-048E493391A4}" dt="2022-07-03T02:06:57.328" v="3559" actId="164"/>
          <ac:spMkLst>
            <pc:docMk/>
            <pc:sldMk cId="1282161532" sldId="278"/>
            <ac:spMk id="6" creationId="{66B92178-C952-29F6-0F3F-1D388FC5BD4D}"/>
          </ac:spMkLst>
        </pc:spChg>
        <pc:spChg chg="mod">
          <ac:chgData name="Jason Pyle" userId="c97a0fe8b0db15bd" providerId="LiveId" clId="{2406747A-E456-4D48-B7FD-048E493391A4}" dt="2022-07-03T02:06:57.328" v="3559" actId="164"/>
          <ac:spMkLst>
            <pc:docMk/>
            <pc:sldMk cId="1282161532" sldId="278"/>
            <ac:spMk id="7" creationId="{71F507FE-59F2-0942-FAFE-248BA973A0F0}"/>
          </ac:spMkLst>
        </pc:spChg>
        <pc:spChg chg="del mod">
          <ac:chgData name="Jason Pyle" userId="c97a0fe8b0db15bd" providerId="LiveId" clId="{2406747A-E456-4D48-B7FD-048E493391A4}" dt="2022-07-03T02:04:32.710" v="3541" actId="478"/>
          <ac:spMkLst>
            <pc:docMk/>
            <pc:sldMk cId="1282161532" sldId="278"/>
            <ac:spMk id="8" creationId="{622F9595-F1BC-1E53-9F09-3A62BB41A63E}"/>
          </ac:spMkLst>
        </pc:spChg>
        <pc:spChg chg="del mod">
          <ac:chgData name="Jason Pyle" userId="c97a0fe8b0db15bd" providerId="LiveId" clId="{2406747A-E456-4D48-B7FD-048E493391A4}" dt="2022-07-03T02:05:23.270" v="3555" actId="478"/>
          <ac:spMkLst>
            <pc:docMk/>
            <pc:sldMk cId="1282161532" sldId="278"/>
            <ac:spMk id="9" creationId="{AE3EC777-DAF3-1D2F-7CDF-26C48D66050F}"/>
          </ac:spMkLst>
        </pc:spChg>
        <pc:spChg chg="del mod">
          <ac:chgData name="Jason Pyle" userId="c97a0fe8b0db15bd" providerId="LiveId" clId="{2406747A-E456-4D48-B7FD-048E493391A4}" dt="2022-07-03T00:29:54.727" v="3212" actId="478"/>
          <ac:spMkLst>
            <pc:docMk/>
            <pc:sldMk cId="1282161532" sldId="278"/>
            <ac:spMk id="10" creationId="{FDE98B50-738E-310B-DDF0-5A1F6A4D1310}"/>
          </ac:spMkLst>
        </pc:spChg>
        <pc:spChg chg="del mod">
          <ac:chgData name="Jason Pyle" userId="c97a0fe8b0db15bd" providerId="LiveId" clId="{2406747A-E456-4D48-B7FD-048E493391A4}" dt="2022-07-03T02:03:51.618" v="3539" actId="478"/>
          <ac:spMkLst>
            <pc:docMk/>
            <pc:sldMk cId="1282161532" sldId="278"/>
            <ac:spMk id="11" creationId="{2FDBC559-D9EE-26D7-DD50-3118DC40FD99}"/>
          </ac:spMkLst>
        </pc:spChg>
        <pc:spChg chg="mod">
          <ac:chgData name="Jason Pyle" userId="c97a0fe8b0db15bd" providerId="LiveId" clId="{2406747A-E456-4D48-B7FD-048E493391A4}" dt="2022-07-03T02:06:57.328" v="3559" actId="164"/>
          <ac:spMkLst>
            <pc:docMk/>
            <pc:sldMk cId="1282161532" sldId="278"/>
            <ac:spMk id="12" creationId="{9CE03EE9-F907-9B0B-AECF-E639278F12D6}"/>
          </ac:spMkLst>
        </pc:spChg>
        <pc:spChg chg="mod">
          <ac:chgData name="Jason Pyle" userId="c97a0fe8b0db15bd" providerId="LiveId" clId="{2406747A-E456-4D48-B7FD-048E493391A4}" dt="2022-07-03T02:06:57.328" v="3559" actId="164"/>
          <ac:spMkLst>
            <pc:docMk/>
            <pc:sldMk cId="1282161532" sldId="278"/>
            <ac:spMk id="13" creationId="{70140AD6-DDEB-AA84-E6F9-1F2A12882984}"/>
          </ac:spMkLst>
        </pc:spChg>
        <pc:spChg chg="del">
          <ac:chgData name="Jason Pyle" userId="c97a0fe8b0db15bd" providerId="LiveId" clId="{2406747A-E456-4D48-B7FD-048E493391A4}" dt="2022-07-01T16:25:57.843" v="310" actId="478"/>
          <ac:spMkLst>
            <pc:docMk/>
            <pc:sldMk cId="1282161532" sldId="278"/>
            <ac:spMk id="14" creationId="{5BEA53D3-7B70-37F2-8D39-7C5D20562FB4}"/>
          </ac:spMkLst>
        </pc:spChg>
        <pc:spChg chg="del">
          <ac:chgData name="Jason Pyle" userId="c97a0fe8b0db15bd" providerId="LiveId" clId="{2406747A-E456-4D48-B7FD-048E493391A4}" dt="2022-07-01T16:23:06.134" v="274" actId="478"/>
          <ac:spMkLst>
            <pc:docMk/>
            <pc:sldMk cId="1282161532" sldId="278"/>
            <ac:spMk id="15" creationId="{6D4EF6B6-AE3D-A6B0-22A3-C0A4DB12DABA}"/>
          </ac:spMkLst>
        </pc:spChg>
        <pc:spChg chg="mod">
          <ac:chgData name="Jason Pyle" userId="c97a0fe8b0db15bd" providerId="LiveId" clId="{2406747A-E456-4D48-B7FD-048E493391A4}" dt="2022-07-03T19:13:02.288" v="5257" actId="1038"/>
          <ac:spMkLst>
            <pc:docMk/>
            <pc:sldMk cId="1282161532" sldId="278"/>
            <ac:spMk id="16" creationId="{3D2A18B5-6D12-E957-6EF6-6A545CEDE170}"/>
          </ac:spMkLst>
        </pc:spChg>
        <pc:spChg chg="mod">
          <ac:chgData name="Jason Pyle" userId="c97a0fe8b0db15bd" providerId="LiveId" clId="{2406747A-E456-4D48-B7FD-048E493391A4}" dt="2022-07-08T19:36:54.940" v="7566"/>
          <ac:spMkLst>
            <pc:docMk/>
            <pc:sldMk cId="1282161532" sldId="278"/>
            <ac:spMk id="17" creationId="{28FE2F5E-3204-8D24-9A0E-22CD2E094375}"/>
          </ac:spMkLst>
        </pc:spChg>
        <pc:spChg chg="mod">
          <ac:chgData name="Jason Pyle" userId="c97a0fe8b0db15bd" providerId="LiveId" clId="{2406747A-E456-4D48-B7FD-048E493391A4}" dt="2022-07-03T02:06:57.328" v="3559" actId="164"/>
          <ac:spMkLst>
            <pc:docMk/>
            <pc:sldMk cId="1282161532" sldId="278"/>
            <ac:spMk id="18" creationId="{C83C4A2F-44DB-48C5-FF4C-5EEF99B38FBC}"/>
          </ac:spMkLst>
        </pc:spChg>
        <pc:spChg chg="add del mod">
          <ac:chgData name="Jason Pyle" userId="c97a0fe8b0db15bd" providerId="LiveId" clId="{2406747A-E456-4D48-B7FD-048E493391A4}" dt="2022-07-03T00:27:09.214" v="3207" actId="478"/>
          <ac:spMkLst>
            <pc:docMk/>
            <pc:sldMk cId="1282161532" sldId="278"/>
            <ac:spMk id="19" creationId="{08B2C235-866B-1712-B49D-312EA5623E2D}"/>
          </ac:spMkLst>
        </pc:spChg>
        <pc:spChg chg="del">
          <ac:chgData name="Jason Pyle" userId="c97a0fe8b0db15bd" providerId="LiveId" clId="{2406747A-E456-4D48-B7FD-048E493391A4}" dt="2022-07-01T16:23:38.814" v="276" actId="478"/>
          <ac:spMkLst>
            <pc:docMk/>
            <pc:sldMk cId="1282161532" sldId="278"/>
            <ac:spMk id="19" creationId="{AB999B9E-F338-9837-FD2B-E4D0E912BC42}"/>
          </ac:spMkLst>
        </pc:spChg>
        <pc:spChg chg="add del mod">
          <ac:chgData name="Jason Pyle" userId="c97a0fe8b0db15bd" providerId="LiveId" clId="{2406747A-E456-4D48-B7FD-048E493391A4}" dt="2022-07-03T02:04:56.057" v="3554" actId="478"/>
          <ac:spMkLst>
            <pc:docMk/>
            <pc:sldMk cId="1282161532" sldId="278"/>
            <ac:spMk id="20" creationId="{63198C99-3436-72E2-AC38-ABD1ED0C1F0A}"/>
          </ac:spMkLst>
        </pc:spChg>
        <pc:spChg chg="add del mod">
          <ac:chgData name="Jason Pyle" userId="c97a0fe8b0db15bd" providerId="LiveId" clId="{2406747A-E456-4D48-B7FD-048E493391A4}" dt="2022-07-03T00:29:35.585" v="3210" actId="478"/>
          <ac:spMkLst>
            <pc:docMk/>
            <pc:sldMk cId="1282161532" sldId="278"/>
            <ac:spMk id="21" creationId="{85532D63-3E44-47EE-F60A-8D1248150783}"/>
          </ac:spMkLst>
        </pc:spChg>
        <pc:spChg chg="add mod">
          <ac:chgData name="Jason Pyle" userId="c97a0fe8b0db15bd" providerId="LiveId" clId="{2406747A-E456-4D48-B7FD-048E493391A4}" dt="2022-07-03T02:24:03.054" v="3693" actId="20577"/>
          <ac:spMkLst>
            <pc:docMk/>
            <pc:sldMk cId="1282161532" sldId="278"/>
            <ac:spMk id="22" creationId="{512AA2B0-B713-8475-C644-AA6F1BC5D496}"/>
          </ac:spMkLst>
        </pc:spChg>
        <pc:grpChg chg="add mod">
          <ac:chgData name="Jason Pyle" userId="c97a0fe8b0db15bd" providerId="LiveId" clId="{2406747A-E456-4D48-B7FD-048E493391A4}" dt="2022-07-03T19:12:50.221" v="5243" actId="14100"/>
          <ac:grpSpMkLst>
            <pc:docMk/>
            <pc:sldMk cId="1282161532" sldId="278"/>
            <ac:grpSpMk id="5" creationId="{C46CD442-4036-ECE7-66C5-EF351939BCC2}"/>
          </ac:grpSpMkLst>
        </pc:grpChg>
      </pc:sldChg>
      <pc:sldChg chg="addSp delSp modSp new mod">
        <pc:chgData name="Jason Pyle" userId="c97a0fe8b0db15bd" providerId="LiveId" clId="{2406747A-E456-4D48-B7FD-048E493391A4}" dt="2022-07-03T03:25:15.320" v="4250"/>
        <pc:sldMkLst>
          <pc:docMk/>
          <pc:sldMk cId="3919690987" sldId="279"/>
        </pc:sldMkLst>
        <pc:spChg chg="add del mod">
          <ac:chgData name="Jason Pyle" userId="c97a0fe8b0db15bd" providerId="LiveId" clId="{2406747A-E456-4D48-B7FD-048E493391A4}" dt="2022-07-03T03:24:01.742" v="4224" actId="478"/>
          <ac:spMkLst>
            <pc:docMk/>
            <pc:sldMk cId="3919690987" sldId="279"/>
            <ac:spMk id="5" creationId="{67B20A54-5F41-5F95-A3AE-EB43899A7EE1}"/>
          </ac:spMkLst>
        </pc:spChg>
        <pc:spChg chg="add mod">
          <ac:chgData name="Jason Pyle" userId="c97a0fe8b0db15bd" providerId="LiveId" clId="{2406747A-E456-4D48-B7FD-048E493391A4}" dt="2022-07-03T03:25:15.320" v="4250"/>
          <ac:spMkLst>
            <pc:docMk/>
            <pc:sldMk cId="3919690987" sldId="279"/>
            <ac:spMk id="7" creationId="{F952A2F3-2595-3533-DBB0-4DB365E615B2}"/>
          </ac:spMkLst>
        </pc:spChg>
        <pc:picChg chg="add mod">
          <ac:chgData name="Jason Pyle" userId="c97a0fe8b0db15bd" providerId="LiveId" clId="{2406747A-E456-4D48-B7FD-048E493391A4}" dt="2022-07-01T19:10:38.957" v="1193" actId="1440"/>
          <ac:picMkLst>
            <pc:docMk/>
            <pc:sldMk cId="3919690987" sldId="279"/>
            <ac:picMk id="2" creationId="{39A7CE15-60B8-695B-15E4-D8826792C9B2}"/>
          </ac:picMkLst>
        </pc:picChg>
        <pc:picChg chg="add mod">
          <ac:chgData name="Jason Pyle" userId="c97a0fe8b0db15bd" providerId="LiveId" clId="{2406747A-E456-4D48-B7FD-048E493391A4}" dt="2022-07-01T19:10:31.361" v="1190" actId="1440"/>
          <ac:picMkLst>
            <pc:docMk/>
            <pc:sldMk cId="3919690987" sldId="279"/>
            <ac:picMk id="3" creationId="{745D2704-E0C3-9D65-D27F-D2763BB9A4F8}"/>
          </ac:picMkLst>
        </pc:picChg>
        <pc:picChg chg="add mod">
          <ac:chgData name="Jason Pyle" userId="c97a0fe8b0db15bd" providerId="LiveId" clId="{2406747A-E456-4D48-B7FD-048E493391A4}" dt="2022-07-01T19:10:33.884" v="1191" actId="1440"/>
          <ac:picMkLst>
            <pc:docMk/>
            <pc:sldMk cId="3919690987" sldId="279"/>
            <ac:picMk id="4" creationId="{8EA9C2DE-3F1B-E93F-F3C1-24C30B26227F}"/>
          </ac:picMkLst>
        </pc:picChg>
        <pc:picChg chg="add del mod">
          <ac:chgData name="Jason Pyle" userId="c97a0fe8b0db15bd" providerId="LiveId" clId="{2406747A-E456-4D48-B7FD-048E493391A4}" dt="2022-07-01T17:14:47.542" v="710" actId="478"/>
          <ac:picMkLst>
            <pc:docMk/>
            <pc:sldMk cId="3919690987" sldId="279"/>
            <ac:picMk id="5" creationId="{894ADB9C-463E-6E4F-C4C7-C2FE7784EF33}"/>
          </ac:picMkLst>
        </pc:picChg>
        <pc:picChg chg="add mod">
          <ac:chgData name="Jason Pyle" userId="c97a0fe8b0db15bd" providerId="LiveId" clId="{2406747A-E456-4D48-B7FD-048E493391A4}" dt="2022-07-01T19:10:36.190" v="1192" actId="1440"/>
          <ac:picMkLst>
            <pc:docMk/>
            <pc:sldMk cId="3919690987" sldId="279"/>
            <ac:picMk id="6" creationId="{17289A05-C180-F5C4-DD27-E1B088E54395}"/>
          </ac:picMkLst>
        </pc:picChg>
      </pc:sldChg>
      <pc:sldChg chg="addSp delSp modSp new del mod ord">
        <pc:chgData name="Jason Pyle" userId="c97a0fe8b0db15bd" providerId="LiveId" clId="{2406747A-E456-4D48-B7FD-048E493391A4}" dt="2022-07-03T03:27:02.334" v="4262" actId="2696"/>
        <pc:sldMkLst>
          <pc:docMk/>
          <pc:sldMk cId="646392785" sldId="280"/>
        </pc:sldMkLst>
        <pc:spChg chg="add mod">
          <ac:chgData name="Jason Pyle" userId="c97a0fe8b0db15bd" providerId="LiveId" clId="{2406747A-E456-4D48-B7FD-048E493391A4}" dt="2022-07-03T01:58:50.340" v="3515" actId="1076"/>
          <ac:spMkLst>
            <pc:docMk/>
            <pc:sldMk cId="646392785" sldId="280"/>
            <ac:spMk id="2" creationId="{883B13C1-9B9A-E4A5-A4B8-087B80F721D6}"/>
          </ac:spMkLst>
        </pc:spChg>
        <pc:picChg chg="add del mod">
          <ac:chgData name="Jason Pyle" userId="c97a0fe8b0db15bd" providerId="LiveId" clId="{2406747A-E456-4D48-B7FD-048E493391A4}" dt="2022-07-03T03:26:10.337" v="4255" actId="21"/>
          <ac:picMkLst>
            <pc:docMk/>
            <pc:sldMk cId="646392785" sldId="280"/>
            <ac:picMk id="3" creationId="{90499417-E7AF-CA3F-46BD-DAB8398309DE}"/>
          </ac:picMkLst>
        </pc:picChg>
      </pc:sldChg>
      <pc:sldChg chg="delSp modSp add del mod">
        <pc:chgData name="Jason Pyle" userId="c97a0fe8b0db15bd" providerId="LiveId" clId="{2406747A-E456-4D48-B7FD-048E493391A4}" dt="2022-07-01T17:27:38.935" v="782" actId="2696"/>
        <pc:sldMkLst>
          <pc:docMk/>
          <pc:sldMk cId="1376770134" sldId="280"/>
        </pc:sldMkLst>
        <pc:picChg chg="del mod">
          <ac:chgData name="Jason Pyle" userId="c97a0fe8b0db15bd" providerId="LiveId" clId="{2406747A-E456-4D48-B7FD-048E493391A4}" dt="2022-07-01T17:27:23.284" v="779" actId="21"/>
          <ac:picMkLst>
            <pc:docMk/>
            <pc:sldMk cId="1376770134" sldId="280"/>
            <ac:picMk id="3" creationId="{E0EA29B3-7047-5F5A-9B03-D1F731DF8112}"/>
          </ac:picMkLst>
        </pc:picChg>
      </pc:sldChg>
      <pc:sldChg chg="addSp delSp modSp new del mod">
        <pc:chgData name="Jason Pyle" userId="c97a0fe8b0db15bd" providerId="LiveId" clId="{2406747A-E456-4D48-B7FD-048E493391A4}" dt="2022-07-02T22:16:58.535" v="2163" actId="2696"/>
        <pc:sldMkLst>
          <pc:docMk/>
          <pc:sldMk cId="384487147" sldId="281"/>
        </pc:sldMkLst>
        <pc:picChg chg="add del mod">
          <ac:chgData name="Jason Pyle" userId="c97a0fe8b0db15bd" providerId="LiveId" clId="{2406747A-E456-4D48-B7FD-048E493391A4}" dt="2022-07-02T06:47:50.498" v="1288" actId="478"/>
          <ac:picMkLst>
            <pc:docMk/>
            <pc:sldMk cId="384487147" sldId="281"/>
            <ac:picMk id="3" creationId="{6B5E48B7-B990-609A-7197-5841910E66DC}"/>
          </ac:picMkLst>
        </pc:picChg>
        <pc:picChg chg="add">
          <ac:chgData name="Jason Pyle" userId="c97a0fe8b0db15bd" providerId="LiveId" clId="{2406747A-E456-4D48-B7FD-048E493391A4}" dt="2022-07-02T06:47:51.613" v="1289" actId="22"/>
          <ac:picMkLst>
            <pc:docMk/>
            <pc:sldMk cId="384487147" sldId="281"/>
            <ac:picMk id="5" creationId="{6F862F75-7A08-AC28-712A-C048A491C808}"/>
          </ac:picMkLst>
        </pc:picChg>
      </pc:sldChg>
      <pc:sldChg chg="addSp delSp modSp new mod">
        <pc:chgData name="Jason Pyle" userId="c97a0fe8b0db15bd" providerId="LiveId" clId="{2406747A-E456-4D48-B7FD-048E493391A4}" dt="2022-07-06T05:40:47.176" v="7187" actId="20577"/>
        <pc:sldMkLst>
          <pc:docMk/>
          <pc:sldMk cId="3826481511" sldId="282"/>
        </pc:sldMkLst>
        <pc:spChg chg="add mod">
          <ac:chgData name="Jason Pyle" userId="c97a0fe8b0db15bd" providerId="LiveId" clId="{2406747A-E456-4D48-B7FD-048E493391A4}" dt="2022-07-06T05:40:47.176" v="7187" actId="20577"/>
          <ac:spMkLst>
            <pc:docMk/>
            <pc:sldMk cId="3826481511" sldId="282"/>
            <ac:spMk id="18" creationId="{6C548EC5-08AC-4DFF-3869-4E461A5D5B4C}"/>
          </ac:spMkLst>
        </pc:spChg>
        <pc:spChg chg="add mod topLvl">
          <ac:chgData name="Jason Pyle" userId="c97a0fe8b0db15bd" providerId="LiveId" clId="{2406747A-E456-4D48-B7FD-048E493391A4}" dt="2022-07-03T02:11:34.864" v="3634" actId="1035"/>
          <ac:spMkLst>
            <pc:docMk/>
            <pc:sldMk cId="3826481511" sldId="282"/>
            <ac:spMk id="19" creationId="{F2D6FBAA-4B3E-D91F-F2DD-DF4C368F9BFD}"/>
          </ac:spMkLst>
        </pc:spChg>
        <pc:spChg chg="add mod topLvl">
          <ac:chgData name="Jason Pyle" userId="c97a0fe8b0db15bd" providerId="LiveId" clId="{2406747A-E456-4D48-B7FD-048E493391A4}" dt="2022-07-03T02:11:34.864" v="3634" actId="1035"/>
          <ac:spMkLst>
            <pc:docMk/>
            <pc:sldMk cId="3826481511" sldId="282"/>
            <ac:spMk id="20" creationId="{BB71E432-107B-E293-9340-7E506B50D6A5}"/>
          </ac:spMkLst>
        </pc:spChg>
        <pc:spChg chg="add mod">
          <ac:chgData name="Jason Pyle" userId="c97a0fe8b0db15bd" providerId="LiveId" clId="{2406747A-E456-4D48-B7FD-048E493391A4}" dt="2022-07-03T02:10:48.780" v="3602" actId="165"/>
          <ac:spMkLst>
            <pc:docMk/>
            <pc:sldMk cId="3826481511" sldId="282"/>
            <ac:spMk id="21" creationId="{B831A740-C81D-6B93-2014-0092CDA63451}"/>
          </ac:spMkLst>
        </pc:spChg>
        <pc:spChg chg="add mod">
          <ac:chgData name="Jason Pyle" userId="c97a0fe8b0db15bd" providerId="LiveId" clId="{2406747A-E456-4D48-B7FD-048E493391A4}" dt="2022-07-03T02:10:48.780" v="3602" actId="165"/>
          <ac:spMkLst>
            <pc:docMk/>
            <pc:sldMk cId="3826481511" sldId="282"/>
            <ac:spMk id="22" creationId="{CB60B1DB-CA41-0BBC-645F-D4150A96881A}"/>
          </ac:spMkLst>
        </pc:spChg>
        <pc:spChg chg="add mod">
          <ac:chgData name="Jason Pyle" userId="c97a0fe8b0db15bd" providerId="LiveId" clId="{2406747A-E456-4D48-B7FD-048E493391A4}" dt="2022-07-03T02:10:48.780" v="3602" actId="165"/>
          <ac:spMkLst>
            <pc:docMk/>
            <pc:sldMk cId="3826481511" sldId="282"/>
            <ac:spMk id="23" creationId="{7E3D103C-2EFB-7D00-7E82-13AF40FC2602}"/>
          </ac:spMkLst>
        </pc:spChg>
        <pc:spChg chg="add mod">
          <ac:chgData name="Jason Pyle" userId="c97a0fe8b0db15bd" providerId="LiveId" clId="{2406747A-E456-4D48-B7FD-048E493391A4}" dt="2022-07-02T22:29:13.705" v="2266" actId="164"/>
          <ac:spMkLst>
            <pc:docMk/>
            <pc:sldMk cId="3826481511" sldId="282"/>
            <ac:spMk id="24" creationId="{CF47D718-2947-8AC5-0208-77BF141B152E}"/>
          </ac:spMkLst>
        </pc:spChg>
        <pc:spChg chg="add mod topLvl">
          <ac:chgData name="Jason Pyle" userId="c97a0fe8b0db15bd" providerId="LiveId" clId="{2406747A-E456-4D48-B7FD-048E493391A4}" dt="2022-07-03T02:11:34.864" v="3634" actId="1035"/>
          <ac:spMkLst>
            <pc:docMk/>
            <pc:sldMk cId="3826481511" sldId="282"/>
            <ac:spMk id="25" creationId="{36E05501-2B09-13E3-F66D-B23CDACE0E56}"/>
          </ac:spMkLst>
        </pc:spChg>
        <pc:spChg chg="mod">
          <ac:chgData name="Jason Pyle" userId="c97a0fe8b0db15bd" providerId="LiveId" clId="{2406747A-E456-4D48-B7FD-048E493391A4}" dt="2022-07-02T21:56:20.091" v="1987" actId="571"/>
          <ac:spMkLst>
            <pc:docMk/>
            <pc:sldMk cId="3826481511" sldId="282"/>
            <ac:spMk id="34" creationId="{3E6F9DD8-EBBF-50EE-0F8F-9285AD64DF67}"/>
          </ac:spMkLst>
        </pc:spChg>
        <pc:spChg chg="mod">
          <ac:chgData name="Jason Pyle" userId="c97a0fe8b0db15bd" providerId="LiveId" clId="{2406747A-E456-4D48-B7FD-048E493391A4}" dt="2022-07-02T21:56:20.091" v="1987" actId="571"/>
          <ac:spMkLst>
            <pc:docMk/>
            <pc:sldMk cId="3826481511" sldId="282"/>
            <ac:spMk id="39" creationId="{BAFF3245-77C9-5B00-8244-6D2F2D4250A2}"/>
          </ac:spMkLst>
        </pc:spChg>
        <pc:spChg chg="mod">
          <ac:chgData name="Jason Pyle" userId="c97a0fe8b0db15bd" providerId="LiveId" clId="{2406747A-E456-4D48-B7FD-048E493391A4}" dt="2022-07-02T21:56:20.091" v="1987" actId="571"/>
          <ac:spMkLst>
            <pc:docMk/>
            <pc:sldMk cId="3826481511" sldId="282"/>
            <ac:spMk id="44" creationId="{20518014-C1BB-4E71-1B6D-B88F10FA204E}"/>
          </ac:spMkLst>
        </pc:spChg>
        <pc:spChg chg="add mod topLvl">
          <ac:chgData name="Jason Pyle" userId="c97a0fe8b0db15bd" providerId="LiveId" clId="{2406747A-E456-4D48-B7FD-048E493391A4}" dt="2022-07-03T02:11:34.864" v="3634" actId="1035"/>
          <ac:spMkLst>
            <pc:docMk/>
            <pc:sldMk cId="3826481511" sldId="282"/>
            <ac:spMk id="45" creationId="{D0E9271A-9508-7285-A1B8-9CA4E89C0BE6}"/>
          </ac:spMkLst>
        </pc:spChg>
        <pc:grpChg chg="add mod">
          <ac:chgData name="Jason Pyle" userId="c97a0fe8b0db15bd" providerId="LiveId" clId="{2406747A-E456-4D48-B7FD-048E493391A4}" dt="2022-07-03T02:10:48.780" v="3602" actId="165"/>
          <ac:grpSpMkLst>
            <pc:docMk/>
            <pc:sldMk cId="3826481511" sldId="282"/>
            <ac:grpSpMk id="14" creationId="{3A66FF20-0CFE-FA58-CB51-3316AA50DA11}"/>
          </ac:grpSpMkLst>
        </pc:grpChg>
        <pc:grpChg chg="add mod">
          <ac:chgData name="Jason Pyle" userId="c97a0fe8b0db15bd" providerId="LiveId" clId="{2406747A-E456-4D48-B7FD-048E493391A4}" dt="2022-07-03T02:10:48.780" v="3602" actId="165"/>
          <ac:grpSpMkLst>
            <pc:docMk/>
            <pc:sldMk cId="3826481511" sldId="282"/>
            <ac:grpSpMk id="15" creationId="{0CAF5391-9178-5823-66E3-F1CF4D7F0767}"/>
          </ac:grpSpMkLst>
        </pc:grpChg>
        <pc:grpChg chg="add mod topLvl">
          <ac:chgData name="Jason Pyle" userId="c97a0fe8b0db15bd" providerId="LiveId" clId="{2406747A-E456-4D48-B7FD-048E493391A4}" dt="2022-07-03T02:13:27.645" v="3674" actId="1037"/>
          <ac:grpSpMkLst>
            <pc:docMk/>
            <pc:sldMk cId="3826481511" sldId="282"/>
            <ac:grpSpMk id="29" creationId="{0A72E2B7-01C1-8B21-CF6C-B8B6C29B8446}"/>
          </ac:grpSpMkLst>
        </pc:grpChg>
        <pc:grpChg chg="add mod topLvl">
          <ac:chgData name="Jason Pyle" userId="c97a0fe8b0db15bd" providerId="LiveId" clId="{2406747A-E456-4D48-B7FD-048E493391A4}" dt="2022-07-03T02:13:31.783" v="3679" actId="1037"/>
          <ac:grpSpMkLst>
            <pc:docMk/>
            <pc:sldMk cId="3826481511" sldId="282"/>
            <ac:grpSpMk id="30" creationId="{31BC4092-6E8E-69A2-490D-EF3F563C5459}"/>
          </ac:grpSpMkLst>
        </pc:grpChg>
        <pc:grpChg chg="add mod topLvl">
          <ac:chgData name="Jason Pyle" userId="c97a0fe8b0db15bd" providerId="LiveId" clId="{2406747A-E456-4D48-B7FD-048E493391A4}" dt="2022-07-03T02:13:36.261" v="3686" actId="1037"/>
          <ac:grpSpMkLst>
            <pc:docMk/>
            <pc:sldMk cId="3826481511" sldId="282"/>
            <ac:grpSpMk id="31" creationId="{AD71D682-9603-F6A6-0694-0C07E7D55C69}"/>
          </ac:grpSpMkLst>
        </pc:grpChg>
        <pc:grpChg chg="add mod">
          <ac:chgData name="Jason Pyle" userId="c97a0fe8b0db15bd" providerId="LiveId" clId="{2406747A-E456-4D48-B7FD-048E493391A4}" dt="2022-07-02T21:56:20.091" v="1987" actId="571"/>
          <ac:grpSpMkLst>
            <pc:docMk/>
            <pc:sldMk cId="3826481511" sldId="282"/>
            <ac:grpSpMk id="32" creationId="{7006060F-4554-D931-81EB-5C070686E1AA}"/>
          </ac:grpSpMkLst>
        </pc:grpChg>
        <pc:grpChg chg="mod">
          <ac:chgData name="Jason Pyle" userId="c97a0fe8b0db15bd" providerId="LiveId" clId="{2406747A-E456-4D48-B7FD-048E493391A4}" dt="2022-07-02T21:56:20.091" v="1987" actId="571"/>
          <ac:grpSpMkLst>
            <pc:docMk/>
            <pc:sldMk cId="3826481511" sldId="282"/>
            <ac:grpSpMk id="33" creationId="{5E768307-2DB1-D0E7-67D7-D4F3BCED655E}"/>
          </ac:grpSpMkLst>
        </pc:grpChg>
        <pc:grpChg chg="add mod">
          <ac:chgData name="Jason Pyle" userId="c97a0fe8b0db15bd" providerId="LiveId" clId="{2406747A-E456-4D48-B7FD-048E493391A4}" dt="2022-07-02T21:56:20.091" v="1987" actId="571"/>
          <ac:grpSpMkLst>
            <pc:docMk/>
            <pc:sldMk cId="3826481511" sldId="282"/>
            <ac:grpSpMk id="37" creationId="{0A576E80-209C-38F5-CBCF-60BC085D48B0}"/>
          </ac:grpSpMkLst>
        </pc:grpChg>
        <pc:grpChg chg="mod">
          <ac:chgData name="Jason Pyle" userId="c97a0fe8b0db15bd" providerId="LiveId" clId="{2406747A-E456-4D48-B7FD-048E493391A4}" dt="2022-07-02T21:56:20.091" v="1987" actId="571"/>
          <ac:grpSpMkLst>
            <pc:docMk/>
            <pc:sldMk cId="3826481511" sldId="282"/>
            <ac:grpSpMk id="38" creationId="{87874605-6521-9F72-EB38-8115DB3554FA}"/>
          </ac:grpSpMkLst>
        </pc:grpChg>
        <pc:grpChg chg="add mod">
          <ac:chgData name="Jason Pyle" userId="c97a0fe8b0db15bd" providerId="LiveId" clId="{2406747A-E456-4D48-B7FD-048E493391A4}" dt="2022-07-02T21:56:20.091" v="1987" actId="571"/>
          <ac:grpSpMkLst>
            <pc:docMk/>
            <pc:sldMk cId="3826481511" sldId="282"/>
            <ac:grpSpMk id="42" creationId="{BB30E504-76A7-8122-B719-A4E49225326A}"/>
          </ac:grpSpMkLst>
        </pc:grpChg>
        <pc:grpChg chg="add del mod">
          <ac:chgData name="Jason Pyle" userId="c97a0fe8b0db15bd" providerId="LiveId" clId="{2406747A-E456-4D48-B7FD-048E493391A4}" dt="2022-07-03T02:26:31.470" v="3703" actId="21"/>
          <ac:grpSpMkLst>
            <pc:docMk/>
            <pc:sldMk cId="3826481511" sldId="282"/>
            <ac:grpSpMk id="47" creationId="{6CA332D7-E5D7-5227-4624-247F177CF809}"/>
          </ac:grpSpMkLst>
        </pc:grpChg>
        <pc:grpChg chg="add del mod">
          <ac:chgData name="Jason Pyle" userId="c97a0fe8b0db15bd" providerId="LiveId" clId="{2406747A-E456-4D48-B7FD-048E493391A4}" dt="2022-07-03T02:10:48.780" v="3602" actId="165"/>
          <ac:grpSpMkLst>
            <pc:docMk/>
            <pc:sldMk cId="3826481511" sldId="282"/>
            <ac:grpSpMk id="48" creationId="{28EA58BC-392A-1CD3-00D6-4F4EBE3DA36D}"/>
          </ac:grpSpMkLst>
        </pc:grpChg>
        <pc:picChg chg="add mod">
          <ac:chgData name="Jason Pyle" userId="c97a0fe8b0db15bd" providerId="LiveId" clId="{2406747A-E456-4D48-B7FD-048E493391A4}" dt="2022-07-03T02:10:48.780" v="3602" actId="165"/>
          <ac:picMkLst>
            <pc:docMk/>
            <pc:sldMk cId="3826481511" sldId="282"/>
            <ac:picMk id="3" creationId="{699DCEA2-18AD-F291-462C-600629B63AF6}"/>
          </ac:picMkLst>
        </pc:picChg>
        <pc:picChg chg="add mod topLvl">
          <ac:chgData name="Jason Pyle" userId="c97a0fe8b0db15bd" providerId="LiveId" clId="{2406747A-E456-4D48-B7FD-048E493391A4}" dt="2022-07-03T02:11:34.864" v="3634" actId="1035"/>
          <ac:picMkLst>
            <pc:docMk/>
            <pc:sldMk cId="3826481511" sldId="282"/>
            <ac:picMk id="5" creationId="{EA2C3A0C-2707-672D-3BE5-F99F44658981}"/>
          </ac:picMkLst>
        </pc:picChg>
        <pc:picChg chg="add mod modCrop">
          <ac:chgData name="Jason Pyle" userId="c97a0fe8b0db15bd" providerId="LiveId" clId="{2406747A-E456-4D48-B7FD-048E493391A4}" dt="2022-07-03T02:10:48.780" v="3602" actId="165"/>
          <ac:picMkLst>
            <pc:docMk/>
            <pc:sldMk cId="3826481511" sldId="282"/>
            <ac:picMk id="7" creationId="{E3719B6C-27BA-5FFF-448D-2EDDF5777D23}"/>
          </ac:picMkLst>
        </pc:picChg>
        <pc:picChg chg="add mod modCrop">
          <ac:chgData name="Jason Pyle" userId="c97a0fe8b0db15bd" providerId="LiveId" clId="{2406747A-E456-4D48-B7FD-048E493391A4}" dt="2022-07-03T02:10:48.780" v="3602" actId="165"/>
          <ac:picMkLst>
            <pc:docMk/>
            <pc:sldMk cId="3826481511" sldId="282"/>
            <ac:picMk id="9" creationId="{650F9789-2AF3-4857-D790-D30F9550A3F1}"/>
          </ac:picMkLst>
        </pc:picChg>
        <pc:picChg chg="add mod">
          <ac:chgData name="Jason Pyle" userId="c97a0fe8b0db15bd" providerId="LiveId" clId="{2406747A-E456-4D48-B7FD-048E493391A4}" dt="2022-07-03T02:10:48.780" v="3602" actId="165"/>
          <ac:picMkLst>
            <pc:docMk/>
            <pc:sldMk cId="3826481511" sldId="282"/>
            <ac:picMk id="11" creationId="{40BEB894-F06D-5FFC-2DD7-076B8AC09499}"/>
          </ac:picMkLst>
        </pc:picChg>
        <pc:picChg chg="add mod">
          <ac:chgData name="Jason Pyle" userId="c97a0fe8b0db15bd" providerId="LiveId" clId="{2406747A-E456-4D48-B7FD-048E493391A4}" dt="2022-07-03T02:10:48.780" v="3602" actId="165"/>
          <ac:picMkLst>
            <pc:docMk/>
            <pc:sldMk cId="3826481511" sldId="282"/>
            <ac:picMk id="13" creationId="{BE8AB85A-93B7-924F-2DE9-F1DC85D41134}"/>
          </ac:picMkLst>
        </pc:picChg>
        <pc:picChg chg="add mod topLvl modCrop">
          <ac:chgData name="Jason Pyle" userId="c97a0fe8b0db15bd" providerId="LiveId" clId="{2406747A-E456-4D48-B7FD-048E493391A4}" dt="2022-07-03T02:11:34.864" v="3634" actId="1035"/>
          <ac:picMkLst>
            <pc:docMk/>
            <pc:sldMk cId="3826481511" sldId="282"/>
            <ac:picMk id="17" creationId="{FC0091FF-829C-CFA8-C7A0-4987CD323F33}"/>
          </ac:picMkLst>
        </pc:picChg>
        <pc:picChg chg="add mod modCrop">
          <ac:chgData name="Jason Pyle" userId="c97a0fe8b0db15bd" providerId="LiveId" clId="{2406747A-E456-4D48-B7FD-048E493391A4}" dt="2022-07-02T22:29:13.705" v="2266" actId="164"/>
          <ac:picMkLst>
            <pc:docMk/>
            <pc:sldMk cId="3826481511" sldId="282"/>
            <ac:picMk id="26" creationId="{44AC136E-B6A7-CBBC-0429-133959D7321E}"/>
          </ac:picMkLst>
        </pc:picChg>
        <pc:picChg chg="add mod modCrop">
          <ac:chgData name="Jason Pyle" userId="c97a0fe8b0db15bd" providerId="LiveId" clId="{2406747A-E456-4D48-B7FD-048E493391A4}" dt="2022-07-02T22:29:13.705" v="2266" actId="164"/>
          <ac:picMkLst>
            <pc:docMk/>
            <pc:sldMk cId="3826481511" sldId="282"/>
            <ac:picMk id="27" creationId="{3F1BDA87-4BF0-3C0C-B748-F5896B211E20}"/>
          </ac:picMkLst>
        </pc:picChg>
        <pc:picChg chg="add del mod modCrop">
          <ac:chgData name="Jason Pyle" userId="c97a0fe8b0db15bd" providerId="LiveId" clId="{2406747A-E456-4D48-B7FD-048E493391A4}" dt="2022-07-02T22:17:53.681" v="2165" actId="478"/>
          <ac:picMkLst>
            <pc:docMk/>
            <pc:sldMk cId="3826481511" sldId="282"/>
            <ac:picMk id="28" creationId="{590E9D93-BFBF-2B23-DD55-E70E4BF01244}"/>
          </ac:picMkLst>
        </pc:picChg>
        <pc:picChg chg="mod">
          <ac:chgData name="Jason Pyle" userId="c97a0fe8b0db15bd" providerId="LiveId" clId="{2406747A-E456-4D48-B7FD-048E493391A4}" dt="2022-07-02T21:56:20.091" v="1987" actId="571"/>
          <ac:picMkLst>
            <pc:docMk/>
            <pc:sldMk cId="3826481511" sldId="282"/>
            <ac:picMk id="35" creationId="{836B7300-CB33-E1CF-D37F-80647C8323CC}"/>
          </ac:picMkLst>
        </pc:picChg>
        <pc:picChg chg="mod">
          <ac:chgData name="Jason Pyle" userId="c97a0fe8b0db15bd" providerId="LiveId" clId="{2406747A-E456-4D48-B7FD-048E493391A4}" dt="2022-07-02T21:56:20.091" v="1987" actId="571"/>
          <ac:picMkLst>
            <pc:docMk/>
            <pc:sldMk cId="3826481511" sldId="282"/>
            <ac:picMk id="36" creationId="{5953F1E2-80D7-D71E-5A7A-D22ADA00BDE9}"/>
          </ac:picMkLst>
        </pc:picChg>
        <pc:picChg chg="mod">
          <ac:chgData name="Jason Pyle" userId="c97a0fe8b0db15bd" providerId="LiveId" clId="{2406747A-E456-4D48-B7FD-048E493391A4}" dt="2022-07-02T21:56:20.091" v="1987" actId="571"/>
          <ac:picMkLst>
            <pc:docMk/>
            <pc:sldMk cId="3826481511" sldId="282"/>
            <ac:picMk id="40" creationId="{9CD1783A-6D5D-ED25-2916-741416240D4D}"/>
          </ac:picMkLst>
        </pc:picChg>
        <pc:picChg chg="mod">
          <ac:chgData name="Jason Pyle" userId="c97a0fe8b0db15bd" providerId="LiveId" clId="{2406747A-E456-4D48-B7FD-048E493391A4}" dt="2022-07-02T21:56:20.091" v="1987" actId="571"/>
          <ac:picMkLst>
            <pc:docMk/>
            <pc:sldMk cId="3826481511" sldId="282"/>
            <ac:picMk id="41" creationId="{84D9BA30-DA9B-2E9D-0BC5-CD82FAA42CAA}"/>
          </ac:picMkLst>
        </pc:picChg>
        <pc:picChg chg="mod">
          <ac:chgData name="Jason Pyle" userId="c97a0fe8b0db15bd" providerId="LiveId" clId="{2406747A-E456-4D48-B7FD-048E493391A4}" dt="2022-07-02T21:56:20.091" v="1987" actId="571"/>
          <ac:picMkLst>
            <pc:docMk/>
            <pc:sldMk cId="3826481511" sldId="282"/>
            <ac:picMk id="43" creationId="{E1BE04B6-7214-4CB6-DF3C-BE8C6263D8CE}"/>
          </ac:picMkLst>
        </pc:picChg>
        <pc:picChg chg="add mod">
          <ac:chgData name="Jason Pyle" userId="c97a0fe8b0db15bd" providerId="LiveId" clId="{2406747A-E456-4D48-B7FD-048E493391A4}" dt="2022-07-02T22:29:13.705" v="2266" actId="164"/>
          <ac:picMkLst>
            <pc:docMk/>
            <pc:sldMk cId="3826481511" sldId="282"/>
            <ac:picMk id="46" creationId="{C927C436-C292-8C4C-9922-3AB064D1D882}"/>
          </ac:picMkLst>
        </pc:picChg>
      </pc:sldChg>
      <pc:sldChg chg="addSp delSp modSp new mod ord">
        <pc:chgData name="Jason Pyle" userId="c97a0fe8b0db15bd" providerId="LiveId" clId="{2406747A-E456-4D48-B7FD-048E493391A4}" dt="2022-07-03T19:15:07.977" v="5259"/>
        <pc:sldMkLst>
          <pc:docMk/>
          <pc:sldMk cId="1742956702" sldId="283"/>
        </pc:sldMkLst>
        <pc:spChg chg="add mod">
          <ac:chgData name="Jason Pyle" userId="c97a0fe8b0db15bd" providerId="LiveId" clId="{2406747A-E456-4D48-B7FD-048E493391A4}" dt="2022-07-03T03:25:15.320" v="4250"/>
          <ac:spMkLst>
            <pc:docMk/>
            <pc:sldMk cId="1742956702" sldId="283"/>
            <ac:spMk id="2" creationId="{5AEC703E-DF8C-754B-9C09-807AEAC5FF8F}"/>
          </ac:spMkLst>
        </pc:spChg>
        <pc:spChg chg="add mod">
          <ac:chgData name="Jason Pyle" userId="c97a0fe8b0db15bd" providerId="LiveId" clId="{2406747A-E456-4D48-B7FD-048E493391A4}" dt="2022-07-03T02:25:24.543" v="3694" actId="164"/>
          <ac:spMkLst>
            <pc:docMk/>
            <pc:sldMk cId="1742956702" sldId="283"/>
            <ac:spMk id="11" creationId="{9AF7A4CB-F7AB-73E9-B5A0-F05653B4B926}"/>
          </ac:spMkLst>
        </pc:spChg>
        <pc:spChg chg="add mod">
          <ac:chgData name="Jason Pyle" userId="c97a0fe8b0db15bd" providerId="LiveId" clId="{2406747A-E456-4D48-B7FD-048E493391A4}" dt="2022-07-03T02:25:24.543" v="3694" actId="164"/>
          <ac:spMkLst>
            <pc:docMk/>
            <pc:sldMk cId="1742956702" sldId="283"/>
            <ac:spMk id="12" creationId="{AFDBA360-80A4-4A3E-99CD-8F0991AE58A8}"/>
          </ac:spMkLst>
        </pc:spChg>
        <pc:spChg chg="add mod">
          <ac:chgData name="Jason Pyle" userId="c97a0fe8b0db15bd" providerId="LiveId" clId="{2406747A-E456-4D48-B7FD-048E493391A4}" dt="2022-07-03T02:25:24.543" v="3694" actId="164"/>
          <ac:spMkLst>
            <pc:docMk/>
            <pc:sldMk cId="1742956702" sldId="283"/>
            <ac:spMk id="13" creationId="{E6637B48-5B93-B1C0-C6DA-5B56016D4457}"/>
          </ac:spMkLst>
        </pc:spChg>
        <pc:spChg chg="add mod">
          <ac:chgData name="Jason Pyle" userId="c97a0fe8b0db15bd" providerId="LiveId" clId="{2406747A-E456-4D48-B7FD-048E493391A4}" dt="2022-07-03T02:25:24.543" v="3694" actId="164"/>
          <ac:spMkLst>
            <pc:docMk/>
            <pc:sldMk cId="1742956702" sldId="283"/>
            <ac:spMk id="14" creationId="{E0D0581F-F687-C99B-F1D5-293EA3131D64}"/>
          </ac:spMkLst>
        </pc:spChg>
        <pc:spChg chg="add mod">
          <ac:chgData name="Jason Pyle" userId="c97a0fe8b0db15bd" providerId="LiveId" clId="{2406747A-E456-4D48-B7FD-048E493391A4}" dt="2022-07-03T02:25:24.543" v="3694" actId="164"/>
          <ac:spMkLst>
            <pc:docMk/>
            <pc:sldMk cId="1742956702" sldId="283"/>
            <ac:spMk id="15" creationId="{CD8C390B-9A69-A611-EFFD-11DCFED82712}"/>
          </ac:spMkLst>
        </pc:spChg>
        <pc:spChg chg="add mod">
          <ac:chgData name="Jason Pyle" userId="c97a0fe8b0db15bd" providerId="LiveId" clId="{2406747A-E456-4D48-B7FD-048E493391A4}" dt="2022-07-02T22:28:36.589" v="2263" actId="164"/>
          <ac:spMkLst>
            <pc:docMk/>
            <pc:sldMk cId="1742956702" sldId="283"/>
            <ac:spMk id="16" creationId="{D326D1C6-F5AC-78B2-E79B-5CB98F7C5B16}"/>
          </ac:spMkLst>
        </pc:spChg>
        <pc:spChg chg="add mod">
          <ac:chgData name="Jason Pyle" userId="c97a0fe8b0db15bd" providerId="LiveId" clId="{2406747A-E456-4D48-B7FD-048E493391A4}" dt="2022-07-03T02:25:24.543" v="3694" actId="164"/>
          <ac:spMkLst>
            <pc:docMk/>
            <pc:sldMk cId="1742956702" sldId="283"/>
            <ac:spMk id="17" creationId="{8D339765-298A-4D63-0028-8111B0A7D7A9}"/>
          </ac:spMkLst>
        </pc:spChg>
        <pc:spChg chg="add mod">
          <ac:chgData name="Jason Pyle" userId="c97a0fe8b0db15bd" providerId="LiveId" clId="{2406747A-E456-4D48-B7FD-048E493391A4}" dt="2022-07-03T02:25:24.543" v="3694" actId="164"/>
          <ac:spMkLst>
            <pc:docMk/>
            <pc:sldMk cId="1742956702" sldId="283"/>
            <ac:spMk id="20" creationId="{FBFEB781-9217-BE6B-2A02-0E6A3E22F382}"/>
          </ac:spMkLst>
        </pc:spChg>
        <pc:spChg chg="add mod">
          <ac:chgData name="Jason Pyle" userId="c97a0fe8b0db15bd" providerId="LiveId" clId="{2406747A-E456-4D48-B7FD-048E493391A4}" dt="2022-07-03T02:25:24.543" v="3694" actId="164"/>
          <ac:spMkLst>
            <pc:docMk/>
            <pc:sldMk cId="1742956702" sldId="283"/>
            <ac:spMk id="21" creationId="{81F5AEE1-1323-EAC7-57C3-E86039CCB792}"/>
          </ac:spMkLst>
        </pc:spChg>
        <pc:spChg chg="add del mod">
          <ac:chgData name="Jason Pyle" userId="c97a0fe8b0db15bd" providerId="LiveId" clId="{2406747A-E456-4D48-B7FD-048E493391A4}" dt="2022-07-02T23:49:42.588" v="2797" actId="478"/>
          <ac:spMkLst>
            <pc:docMk/>
            <pc:sldMk cId="1742956702" sldId="283"/>
            <ac:spMk id="22" creationId="{D858F509-68A1-B0F7-9153-54A74645CD26}"/>
          </ac:spMkLst>
        </pc:spChg>
        <pc:spChg chg="add del mod">
          <ac:chgData name="Jason Pyle" userId="c97a0fe8b0db15bd" providerId="LiveId" clId="{2406747A-E456-4D48-B7FD-048E493391A4}" dt="2022-07-02T23:49:46.185" v="2798" actId="478"/>
          <ac:spMkLst>
            <pc:docMk/>
            <pc:sldMk cId="1742956702" sldId="283"/>
            <ac:spMk id="23" creationId="{7E736008-3C48-767D-1FEA-2E302B98C3CC}"/>
          </ac:spMkLst>
        </pc:spChg>
        <pc:spChg chg="add del mod">
          <ac:chgData name="Jason Pyle" userId="c97a0fe8b0db15bd" providerId="LiveId" clId="{2406747A-E456-4D48-B7FD-048E493391A4}" dt="2022-07-02T23:49:49.827" v="2799" actId="478"/>
          <ac:spMkLst>
            <pc:docMk/>
            <pc:sldMk cId="1742956702" sldId="283"/>
            <ac:spMk id="24" creationId="{519F8D69-C107-C105-F7F1-564FA096DC19}"/>
          </ac:spMkLst>
        </pc:spChg>
        <pc:spChg chg="add mod">
          <ac:chgData name="Jason Pyle" userId="c97a0fe8b0db15bd" providerId="LiveId" clId="{2406747A-E456-4D48-B7FD-048E493391A4}" dt="2022-07-02T22:25:51.966" v="2259" actId="164"/>
          <ac:spMkLst>
            <pc:docMk/>
            <pc:sldMk cId="1742956702" sldId="283"/>
            <ac:spMk id="30" creationId="{FDF59F0D-0FF5-BF2F-4507-8AADB56FB2FF}"/>
          </ac:spMkLst>
        </pc:spChg>
        <pc:spChg chg="add mod">
          <ac:chgData name="Jason Pyle" userId="c97a0fe8b0db15bd" providerId="LiveId" clId="{2406747A-E456-4D48-B7FD-048E493391A4}" dt="2022-07-03T02:25:24.543" v="3694" actId="164"/>
          <ac:spMkLst>
            <pc:docMk/>
            <pc:sldMk cId="1742956702" sldId="283"/>
            <ac:spMk id="34" creationId="{2CCD445B-135A-38FA-F3AF-C4138EE0DAD0}"/>
          </ac:spMkLst>
        </pc:spChg>
        <pc:spChg chg="add mod">
          <ac:chgData name="Jason Pyle" userId="c97a0fe8b0db15bd" providerId="LiveId" clId="{2406747A-E456-4D48-B7FD-048E493391A4}" dt="2022-07-03T02:25:24.543" v="3694" actId="164"/>
          <ac:spMkLst>
            <pc:docMk/>
            <pc:sldMk cId="1742956702" sldId="283"/>
            <ac:spMk id="35" creationId="{4C0C5994-DB20-FBA7-2BE2-88CAE48882A8}"/>
          </ac:spMkLst>
        </pc:spChg>
        <pc:spChg chg="add mod">
          <ac:chgData name="Jason Pyle" userId="c97a0fe8b0db15bd" providerId="LiveId" clId="{2406747A-E456-4D48-B7FD-048E493391A4}" dt="2022-07-03T02:25:24.543" v="3694" actId="164"/>
          <ac:spMkLst>
            <pc:docMk/>
            <pc:sldMk cId="1742956702" sldId="283"/>
            <ac:spMk id="36" creationId="{F98CB3EE-0A57-02F6-E200-71837CE99F0A}"/>
          </ac:spMkLst>
        </pc:spChg>
        <pc:spChg chg="add del mod">
          <ac:chgData name="Jason Pyle" userId="c97a0fe8b0db15bd" providerId="LiveId" clId="{2406747A-E456-4D48-B7FD-048E493391A4}" dt="2022-07-03T02:34:17.243" v="3748" actId="21"/>
          <ac:spMkLst>
            <pc:docMk/>
            <pc:sldMk cId="1742956702" sldId="283"/>
            <ac:spMk id="39" creationId="{04CC6FC4-EB76-D113-B09F-17C72ADBE4EE}"/>
          </ac:spMkLst>
        </pc:spChg>
        <pc:grpChg chg="add mod">
          <ac:chgData name="Jason Pyle" userId="c97a0fe8b0db15bd" providerId="LiveId" clId="{2406747A-E456-4D48-B7FD-048E493391A4}" dt="2022-07-03T02:25:51.001" v="3698" actId="1076"/>
          <ac:grpSpMkLst>
            <pc:docMk/>
            <pc:sldMk cId="1742956702" sldId="283"/>
            <ac:grpSpMk id="31" creationId="{94F427AB-8719-6663-E72A-9479A934AA92}"/>
          </ac:grpSpMkLst>
        </pc:grpChg>
        <pc:grpChg chg="add mod">
          <ac:chgData name="Jason Pyle" userId="c97a0fe8b0db15bd" providerId="LiveId" clId="{2406747A-E456-4D48-B7FD-048E493391A4}" dt="2022-07-03T02:25:41.368" v="3696" actId="164"/>
          <ac:grpSpMkLst>
            <pc:docMk/>
            <pc:sldMk cId="1742956702" sldId="283"/>
            <ac:grpSpMk id="33" creationId="{F8AB9519-8D7D-0DF0-77F8-AE5186E951C2}"/>
          </ac:grpSpMkLst>
        </pc:grpChg>
        <pc:grpChg chg="add mod">
          <ac:chgData name="Jason Pyle" userId="c97a0fe8b0db15bd" providerId="LiveId" clId="{2406747A-E456-4D48-B7FD-048E493391A4}" dt="2022-07-03T02:25:29.727" v="3695" actId="1076"/>
          <ac:grpSpMkLst>
            <pc:docMk/>
            <pc:sldMk cId="1742956702" sldId="283"/>
            <ac:grpSpMk id="37" creationId="{9017F310-2A68-B8EA-E070-0774BEFC5FC2}"/>
          </ac:grpSpMkLst>
        </pc:grpChg>
        <pc:grpChg chg="add del mod">
          <ac:chgData name="Jason Pyle" userId="c97a0fe8b0db15bd" providerId="LiveId" clId="{2406747A-E456-4D48-B7FD-048E493391A4}" dt="2022-07-03T02:26:21.188" v="3701" actId="21"/>
          <ac:grpSpMkLst>
            <pc:docMk/>
            <pc:sldMk cId="1742956702" sldId="283"/>
            <ac:grpSpMk id="38" creationId="{79FB3729-2E2F-0580-51C5-3DFF6E10171C}"/>
          </ac:grpSpMkLst>
        </pc:grpChg>
        <pc:picChg chg="add mod">
          <ac:chgData name="Jason Pyle" userId="c97a0fe8b0db15bd" providerId="LiveId" clId="{2406747A-E456-4D48-B7FD-048E493391A4}" dt="2022-07-03T02:25:24.543" v="3694" actId="164"/>
          <ac:picMkLst>
            <pc:docMk/>
            <pc:sldMk cId="1742956702" sldId="283"/>
            <ac:picMk id="4" creationId="{2E4D215F-C618-4113-782B-8B85A3D79FA4}"/>
          </ac:picMkLst>
        </pc:picChg>
        <pc:picChg chg="add mod">
          <ac:chgData name="Jason Pyle" userId="c97a0fe8b0db15bd" providerId="LiveId" clId="{2406747A-E456-4D48-B7FD-048E493391A4}" dt="2022-07-03T02:25:24.543" v="3694" actId="164"/>
          <ac:picMkLst>
            <pc:docMk/>
            <pc:sldMk cId="1742956702" sldId="283"/>
            <ac:picMk id="6" creationId="{820016A2-B3DE-2EF2-ADB1-30755D5E6030}"/>
          </ac:picMkLst>
        </pc:picChg>
        <pc:picChg chg="add mod">
          <ac:chgData name="Jason Pyle" userId="c97a0fe8b0db15bd" providerId="LiveId" clId="{2406747A-E456-4D48-B7FD-048E493391A4}" dt="2022-07-03T02:25:24.543" v="3694" actId="164"/>
          <ac:picMkLst>
            <pc:docMk/>
            <pc:sldMk cId="1742956702" sldId="283"/>
            <ac:picMk id="8" creationId="{98F2DC35-2219-EA0A-76E7-1A074BE6A12D}"/>
          </ac:picMkLst>
        </pc:picChg>
        <pc:picChg chg="add mod">
          <ac:chgData name="Jason Pyle" userId="c97a0fe8b0db15bd" providerId="LiveId" clId="{2406747A-E456-4D48-B7FD-048E493391A4}" dt="2022-07-03T02:25:24.543" v="3694" actId="164"/>
          <ac:picMkLst>
            <pc:docMk/>
            <pc:sldMk cId="1742956702" sldId="283"/>
            <ac:picMk id="10" creationId="{A6CEF409-FB26-D289-BAA5-367F7B5BF3DF}"/>
          </ac:picMkLst>
        </pc:picChg>
        <pc:picChg chg="add mod modCrop">
          <ac:chgData name="Jason Pyle" userId="c97a0fe8b0db15bd" providerId="LiveId" clId="{2406747A-E456-4D48-B7FD-048E493391A4}" dt="2022-07-02T22:28:36.589" v="2263" actId="164"/>
          <ac:picMkLst>
            <pc:docMk/>
            <pc:sldMk cId="1742956702" sldId="283"/>
            <ac:picMk id="18" creationId="{B55709A5-68E7-B9BA-9637-913D7FCCDD4B}"/>
          </ac:picMkLst>
        </pc:picChg>
        <pc:picChg chg="add mod modCrop">
          <ac:chgData name="Jason Pyle" userId="c97a0fe8b0db15bd" providerId="LiveId" clId="{2406747A-E456-4D48-B7FD-048E493391A4}" dt="2022-07-02T22:28:36.589" v="2263" actId="164"/>
          <ac:picMkLst>
            <pc:docMk/>
            <pc:sldMk cId="1742956702" sldId="283"/>
            <ac:picMk id="19" creationId="{1518D8AE-5496-6335-16BA-5FABA57E12E1}"/>
          </ac:picMkLst>
        </pc:picChg>
        <pc:picChg chg="add mod">
          <ac:chgData name="Jason Pyle" userId="c97a0fe8b0db15bd" providerId="LiveId" clId="{2406747A-E456-4D48-B7FD-048E493391A4}" dt="2022-07-02T22:28:36.589" v="2263" actId="164"/>
          <ac:picMkLst>
            <pc:docMk/>
            <pc:sldMk cId="1742956702" sldId="283"/>
            <ac:picMk id="25" creationId="{4D2F9747-821B-CAEC-64CE-2FA9B2BCFA36}"/>
          </ac:picMkLst>
        </pc:picChg>
        <pc:picChg chg="add mod">
          <ac:chgData name="Jason Pyle" userId="c97a0fe8b0db15bd" providerId="LiveId" clId="{2406747A-E456-4D48-B7FD-048E493391A4}" dt="2022-07-02T22:25:51.966" v="2259" actId="164"/>
          <ac:picMkLst>
            <pc:docMk/>
            <pc:sldMk cId="1742956702" sldId="283"/>
            <ac:picMk id="27" creationId="{2C10558B-FF34-7892-8BE1-8FC3F072C390}"/>
          </ac:picMkLst>
        </pc:picChg>
        <pc:picChg chg="add mod">
          <ac:chgData name="Jason Pyle" userId="c97a0fe8b0db15bd" providerId="LiveId" clId="{2406747A-E456-4D48-B7FD-048E493391A4}" dt="2022-07-02T22:25:51.966" v="2259" actId="164"/>
          <ac:picMkLst>
            <pc:docMk/>
            <pc:sldMk cId="1742956702" sldId="283"/>
            <ac:picMk id="29" creationId="{4A96A109-EA90-5C8D-D5EA-B9E5511C4809}"/>
          </ac:picMkLst>
        </pc:picChg>
        <pc:picChg chg="add mod">
          <ac:chgData name="Jason Pyle" userId="c97a0fe8b0db15bd" providerId="LiveId" clId="{2406747A-E456-4D48-B7FD-048E493391A4}" dt="2022-07-03T02:25:41.368" v="3696" actId="164"/>
          <ac:picMkLst>
            <pc:docMk/>
            <pc:sldMk cId="1742956702" sldId="283"/>
            <ac:picMk id="32" creationId="{A667209E-16F3-E33D-BD37-6B727E657E42}"/>
          </ac:picMkLst>
        </pc:picChg>
      </pc:sldChg>
      <pc:sldChg chg="addSp delSp modSp new del mod ord modClrScheme chgLayout">
        <pc:chgData name="Jason Pyle" userId="c97a0fe8b0db15bd" providerId="LiveId" clId="{2406747A-E456-4D48-B7FD-048E493391A4}" dt="2022-07-08T19:26:08.328" v="7346" actId="2696"/>
        <pc:sldMkLst>
          <pc:docMk/>
          <pc:sldMk cId="3126922244" sldId="284"/>
        </pc:sldMkLst>
        <pc:spChg chg="add del mod">
          <ac:chgData name="Jason Pyle" userId="c97a0fe8b0db15bd" providerId="LiveId" clId="{2406747A-E456-4D48-B7FD-048E493391A4}" dt="2022-07-06T05:31:29.763" v="6655" actId="478"/>
          <ac:spMkLst>
            <pc:docMk/>
            <pc:sldMk cId="3126922244" sldId="284"/>
            <ac:spMk id="2" creationId="{DFF3C1AE-BC96-B22C-7C5A-FA4F77C04932}"/>
          </ac:spMkLst>
        </pc:spChg>
        <pc:spChg chg="add mod">
          <ac:chgData name="Jason Pyle" userId="c97a0fe8b0db15bd" providerId="LiveId" clId="{2406747A-E456-4D48-B7FD-048E493391A4}" dt="2022-07-02T22:31:21.385" v="2268" actId="164"/>
          <ac:spMkLst>
            <pc:docMk/>
            <pc:sldMk cId="3126922244" sldId="284"/>
            <ac:spMk id="4" creationId="{FCADEBB6-F926-0F46-B131-D28A85919F50}"/>
          </ac:spMkLst>
        </pc:spChg>
        <pc:spChg chg="add mod">
          <ac:chgData name="Jason Pyle" userId="c97a0fe8b0db15bd" providerId="LiveId" clId="{2406747A-E456-4D48-B7FD-048E493391A4}" dt="2022-07-03T04:58:17.652" v="4700" actId="20577"/>
          <ac:spMkLst>
            <pc:docMk/>
            <pc:sldMk cId="3126922244" sldId="284"/>
            <ac:spMk id="5" creationId="{50C44ECC-94D0-B1AA-8225-5998A163225C}"/>
          </ac:spMkLst>
        </pc:spChg>
        <pc:spChg chg="add del mod">
          <ac:chgData name="Jason Pyle" userId="c97a0fe8b0db15bd" providerId="LiveId" clId="{2406747A-E456-4D48-B7FD-048E493391A4}" dt="2022-07-08T19:24:13.983" v="7305" actId="21"/>
          <ac:spMkLst>
            <pc:docMk/>
            <pc:sldMk cId="3126922244" sldId="284"/>
            <ac:spMk id="6" creationId="{9C66419C-9EB5-DB29-E7AF-8F542254BB00}"/>
          </ac:spMkLst>
        </pc:spChg>
        <pc:spChg chg="add del mod">
          <ac:chgData name="Jason Pyle" userId="c97a0fe8b0db15bd" providerId="LiveId" clId="{2406747A-E456-4D48-B7FD-048E493391A4}" dt="2022-07-03T04:57:56.731" v="4691" actId="21"/>
          <ac:spMkLst>
            <pc:docMk/>
            <pc:sldMk cId="3126922244" sldId="284"/>
            <ac:spMk id="8" creationId="{7E6AA769-1CA1-6787-A674-1D3B4C1AD11E}"/>
          </ac:spMkLst>
        </pc:spChg>
        <pc:spChg chg="add del mod">
          <ac:chgData name="Jason Pyle" userId="c97a0fe8b0db15bd" providerId="LiveId" clId="{2406747A-E456-4D48-B7FD-048E493391A4}" dt="2022-07-06T05:30:05.206" v="6647" actId="478"/>
          <ac:spMkLst>
            <pc:docMk/>
            <pc:sldMk cId="3126922244" sldId="284"/>
            <ac:spMk id="8" creationId="{F9E74F6A-001F-106B-4F0B-EF91BB581E78}"/>
          </ac:spMkLst>
        </pc:spChg>
        <pc:spChg chg="add del mod">
          <ac:chgData name="Jason Pyle" userId="c97a0fe8b0db15bd" providerId="LiveId" clId="{2406747A-E456-4D48-B7FD-048E493391A4}" dt="2022-07-06T05:30:58.903" v="6648" actId="21"/>
          <ac:spMkLst>
            <pc:docMk/>
            <pc:sldMk cId="3126922244" sldId="284"/>
            <ac:spMk id="9" creationId="{14F12FA5-9161-59A7-0E88-024730C758A4}"/>
          </ac:spMkLst>
        </pc:spChg>
        <pc:spChg chg="add del mod ord">
          <ac:chgData name="Jason Pyle" userId="c97a0fe8b0db15bd" providerId="LiveId" clId="{2406747A-E456-4D48-B7FD-048E493391A4}" dt="2022-07-03T01:53:41.866" v="3480" actId="700"/>
          <ac:spMkLst>
            <pc:docMk/>
            <pc:sldMk cId="3126922244" sldId="284"/>
            <ac:spMk id="9" creationId="{49DF8AF7-7EB9-7195-D193-0CE152BBF99C}"/>
          </ac:spMkLst>
        </pc:spChg>
        <pc:grpChg chg="add del mod">
          <ac:chgData name="Jason Pyle" userId="c97a0fe8b0db15bd" providerId="LiveId" clId="{2406747A-E456-4D48-B7FD-048E493391A4}" dt="2022-07-08T19:23:38.013" v="7299" actId="21"/>
          <ac:grpSpMkLst>
            <pc:docMk/>
            <pc:sldMk cId="3126922244" sldId="284"/>
            <ac:grpSpMk id="7" creationId="{0A46DF0F-C984-306D-E9AE-C45CB33F6881}"/>
          </ac:grpSpMkLst>
        </pc:grpChg>
        <pc:picChg chg="add mod">
          <ac:chgData name="Jason Pyle" userId="c97a0fe8b0db15bd" providerId="LiveId" clId="{2406747A-E456-4D48-B7FD-048E493391A4}" dt="2022-07-02T22:31:21.385" v="2268" actId="164"/>
          <ac:picMkLst>
            <pc:docMk/>
            <pc:sldMk cId="3126922244" sldId="284"/>
            <ac:picMk id="3" creationId="{55B10A4C-739A-BF87-BFD2-E6B74A818941}"/>
          </ac:picMkLst>
        </pc:picChg>
      </pc:sldChg>
      <pc:sldChg chg="addSp modSp new mod">
        <pc:chgData name="Jason Pyle" userId="c97a0fe8b0db15bd" providerId="LiveId" clId="{2406747A-E456-4D48-B7FD-048E493391A4}" dt="2022-07-23T01:03:44.868" v="12316" actId="1076"/>
        <pc:sldMkLst>
          <pc:docMk/>
          <pc:sldMk cId="2628692201" sldId="285"/>
        </pc:sldMkLst>
        <pc:spChg chg="add mod">
          <ac:chgData name="Jason Pyle" userId="c97a0fe8b0db15bd" providerId="LiveId" clId="{2406747A-E456-4D48-B7FD-048E493391A4}" dt="2022-07-23T00:27:41.040" v="12194" actId="1076"/>
          <ac:spMkLst>
            <pc:docMk/>
            <pc:sldMk cId="2628692201" sldId="285"/>
            <ac:spMk id="4" creationId="{8DE27491-9E4A-B7EA-1147-214037F41617}"/>
          </ac:spMkLst>
        </pc:spChg>
        <pc:spChg chg="add mod">
          <ac:chgData name="Jason Pyle" userId="c97a0fe8b0db15bd" providerId="LiveId" clId="{2406747A-E456-4D48-B7FD-048E493391A4}" dt="2022-07-23T01:03:34.951" v="12314" actId="1076"/>
          <ac:spMkLst>
            <pc:docMk/>
            <pc:sldMk cId="2628692201" sldId="285"/>
            <ac:spMk id="8" creationId="{EB734B14-45D0-3788-753E-E1F321C0E471}"/>
          </ac:spMkLst>
        </pc:spChg>
        <pc:picChg chg="add mod">
          <ac:chgData name="Jason Pyle" userId="c97a0fe8b0db15bd" providerId="LiveId" clId="{2406747A-E456-4D48-B7FD-048E493391A4}" dt="2022-07-23T00:28:31.081" v="12198"/>
          <ac:picMkLst>
            <pc:docMk/>
            <pc:sldMk cId="2628692201" sldId="285"/>
            <ac:picMk id="3" creationId="{5A54061D-2F38-40EA-4FA5-2B73B6458E97}"/>
          </ac:picMkLst>
        </pc:picChg>
        <pc:picChg chg="add mod">
          <ac:chgData name="Jason Pyle" userId="c97a0fe8b0db15bd" providerId="LiveId" clId="{2406747A-E456-4D48-B7FD-048E493391A4}" dt="2022-07-23T01:03:40.991" v="12315" actId="1076"/>
          <ac:picMkLst>
            <pc:docMk/>
            <pc:sldMk cId="2628692201" sldId="285"/>
            <ac:picMk id="5" creationId="{72CB7269-03A9-DAE2-4420-B638426A6690}"/>
          </ac:picMkLst>
        </pc:picChg>
        <pc:picChg chg="add mod modCrop">
          <ac:chgData name="Jason Pyle" userId="c97a0fe8b0db15bd" providerId="LiveId" clId="{2406747A-E456-4D48-B7FD-048E493391A4}" dt="2022-07-23T00:28:40.644" v="12199"/>
          <ac:picMkLst>
            <pc:docMk/>
            <pc:sldMk cId="2628692201" sldId="285"/>
            <ac:picMk id="6" creationId="{49DAF103-AD87-7F7B-EA11-6AEBEE6118A3}"/>
          </ac:picMkLst>
        </pc:picChg>
        <pc:picChg chg="add mod">
          <ac:chgData name="Jason Pyle" userId="c97a0fe8b0db15bd" providerId="LiveId" clId="{2406747A-E456-4D48-B7FD-048E493391A4}" dt="2022-07-23T01:03:44.868" v="12316" actId="1076"/>
          <ac:picMkLst>
            <pc:docMk/>
            <pc:sldMk cId="2628692201" sldId="285"/>
            <ac:picMk id="7" creationId="{0FDA13D6-45C7-240A-BC46-DBA353449EF7}"/>
          </ac:picMkLst>
        </pc:picChg>
      </pc:sldChg>
      <pc:sldChg chg="addSp modSp new del mod ord">
        <pc:chgData name="Jason Pyle" userId="c97a0fe8b0db15bd" providerId="LiveId" clId="{2406747A-E456-4D48-B7FD-048E493391A4}" dt="2022-07-23T01:01:15.831" v="12313" actId="2696"/>
        <pc:sldMkLst>
          <pc:docMk/>
          <pc:sldMk cId="2035527412" sldId="286"/>
        </pc:sldMkLst>
        <pc:spChg chg="add mod">
          <ac:chgData name="Jason Pyle" userId="c97a0fe8b0db15bd" providerId="LiveId" clId="{2406747A-E456-4D48-B7FD-048E493391A4}" dt="2022-07-08T19:36:54.940" v="7566"/>
          <ac:spMkLst>
            <pc:docMk/>
            <pc:sldMk cId="2035527412" sldId="286"/>
            <ac:spMk id="5" creationId="{58D5C9A3-BDEF-E282-3E03-B14C99D47FF6}"/>
          </ac:spMkLst>
        </pc:spChg>
        <pc:picChg chg="add mod">
          <ac:chgData name="Jason Pyle" userId="c97a0fe8b0db15bd" providerId="LiveId" clId="{2406747A-E456-4D48-B7FD-048E493391A4}" dt="2022-07-02T23:13:29.697" v="2751" actId="1076"/>
          <ac:picMkLst>
            <pc:docMk/>
            <pc:sldMk cId="2035527412" sldId="286"/>
            <ac:picMk id="2" creationId="{08CEA0C4-B2FC-CA73-027C-E19A0060B079}"/>
          </ac:picMkLst>
        </pc:picChg>
        <pc:picChg chg="add mod">
          <ac:chgData name="Jason Pyle" userId="c97a0fe8b0db15bd" providerId="LiveId" clId="{2406747A-E456-4D48-B7FD-048E493391A4}" dt="2022-07-02T23:18:00.816" v="2769" actId="14100"/>
          <ac:picMkLst>
            <pc:docMk/>
            <pc:sldMk cId="2035527412" sldId="286"/>
            <ac:picMk id="3" creationId="{49790855-F146-4E15-F451-347377008C22}"/>
          </ac:picMkLst>
        </pc:picChg>
        <pc:picChg chg="add mod">
          <ac:chgData name="Jason Pyle" userId="c97a0fe8b0db15bd" providerId="LiveId" clId="{2406747A-E456-4D48-B7FD-048E493391A4}" dt="2022-07-03T03:26:16.008" v="4257" actId="1076"/>
          <ac:picMkLst>
            <pc:docMk/>
            <pc:sldMk cId="2035527412" sldId="286"/>
            <ac:picMk id="4" creationId="{FB38B7D3-4D8A-AAE9-0F89-6FFA297A1728}"/>
          </ac:picMkLst>
        </pc:picChg>
      </pc:sldChg>
      <pc:sldChg chg="addSp delSp modSp new mod">
        <pc:chgData name="Jason Pyle" userId="c97a0fe8b0db15bd" providerId="LiveId" clId="{2406747A-E456-4D48-B7FD-048E493391A4}" dt="2022-07-08T19:36:54.940" v="7566"/>
        <pc:sldMkLst>
          <pc:docMk/>
          <pc:sldMk cId="3625811668" sldId="287"/>
        </pc:sldMkLst>
        <pc:spChg chg="del mod topLvl">
          <ac:chgData name="Jason Pyle" userId="c97a0fe8b0db15bd" providerId="LiveId" clId="{2406747A-E456-4D48-B7FD-048E493391A4}" dt="2022-07-03T02:43:00.533" v="3840" actId="478"/>
          <ac:spMkLst>
            <pc:docMk/>
            <pc:sldMk cId="3625811668" sldId="287"/>
            <ac:spMk id="5" creationId="{17638A3F-94EF-AB84-064B-7BC00B599768}"/>
          </ac:spMkLst>
        </pc:spChg>
        <pc:spChg chg="mod topLvl">
          <ac:chgData name="Jason Pyle" userId="c97a0fe8b0db15bd" providerId="LiveId" clId="{2406747A-E456-4D48-B7FD-048E493391A4}" dt="2022-07-08T19:36:54.940" v="7566"/>
          <ac:spMkLst>
            <pc:docMk/>
            <pc:sldMk cId="3625811668" sldId="287"/>
            <ac:spMk id="10" creationId="{ED4A0398-0880-AA32-C759-28855BA3EF8A}"/>
          </ac:spMkLst>
        </pc:spChg>
        <pc:spChg chg="add mod">
          <ac:chgData name="Jason Pyle" userId="c97a0fe8b0db15bd" providerId="LiveId" clId="{2406747A-E456-4D48-B7FD-048E493391A4}" dt="2022-07-03T03:25:15.320" v="4250"/>
          <ac:spMkLst>
            <pc:docMk/>
            <pc:sldMk cId="3625811668" sldId="287"/>
            <ac:spMk id="14" creationId="{3167C3CA-E0E1-4F92-FB77-CFFC39A4DEB5}"/>
          </ac:spMkLst>
        </pc:spChg>
        <pc:spChg chg="add del">
          <ac:chgData name="Jason Pyle" userId="c97a0fe8b0db15bd" providerId="LiveId" clId="{2406747A-E456-4D48-B7FD-048E493391A4}" dt="2022-07-03T02:33:26.239" v="3742" actId="478"/>
          <ac:spMkLst>
            <pc:docMk/>
            <pc:sldMk cId="3625811668" sldId="287"/>
            <ac:spMk id="15" creationId="{93129F58-3569-C8B2-EE1F-5EC9001885DD}"/>
          </ac:spMkLst>
        </pc:spChg>
        <pc:spChg chg="add mod ord">
          <ac:chgData name="Jason Pyle" userId="c97a0fe8b0db15bd" providerId="LiveId" clId="{2406747A-E456-4D48-B7FD-048E493391A4}" dt="2022-07-03T02:41:15.928" v="3792" actId="164"/>
          <ac:spMkLst>
            <pc:docMk/>
            <pc:sldMk cId="3625811668" sldId="287"/>
            <ac:spMk id="16" creationId="{9F94FB55-1EEA-8184-B266-727758E04CDB}"/>
          </ac:spMkLst>
        </pc:spChg>
        <pc:spChg chg="add mod">
          <ac:chgData name="Jason Pyle" userId="c97a0fe8b0db15bd" providerId="LiveId" clId="{2406747A-E456-4D48-B7FD-048E493391A4}" dt="2022-07-03T02:41:15.928" v="3792" actId="164"/>
          <ac:spMkLst>
            <pc:docMk/>
            <pc:sldMk cId="3625811668" sldId="287"/>
            <ac:spMk id="17" creationId="{F70016B0-CF1F-523C-6603-44D663850061}"/>
          </ac:spMkLst>
        </pc:spChg>
        <pc:grpChg chg="add del mod">
          <ac:chgData name="Jason Pyle" userId="c97a0fe8b0db15bd" providerId="LiveId" clId="{2406747A-E456-4D48-B7FD-048E493391A4}" dt="2022-07-03T02:36:28.843" v="3763" actId="165"/>
          <ac:grpSpMkLst>
            <pc:docMk/>
            <pc:sldMk cId="3625811668" sldId="287"/>
            <ac:grpSpMk id="2" creationId="{1500BBBF-5582-7158-9D5D-3EFD46D390E5}"/>
          </ac:grpSpMkLst>
        </pc:grpChg>
        <pc:grpChg chg="del mod topLvl">
          <ac:chgData name="Jason Pyle" userId="c97a0fe8b0db15bd" providerId="LiveId" clId="{2406747A-E456-4D48-B7FD-048E493391A4}" dt="2022-07-03T02:36:42.608" v="3765" actId="165"/>
          <ac:grpSpMkLst>
            <pc:docMk/>
            <pc:sldMk cId="3625811668" sldId="287"/>
            <ac:grpSpMk id="3" creationId="{09591204-AE02-9174-6467-86B901ACDB7F}"/>
          </ac:grpSpMkLst>
        </pc:grpChg>
        <pc:grpChg chg="add del mod">
          <ac:chgData name="Jason Pyle" userId="c97a0fe8b0db15bd" providerId="LiveId" clId="{2406747A-E456-4D48-B7FD-048E493391A4}" dt="2022-07-03T02:34:51.398" v="3754" actId="165"/>
          <ac:grpSpMkLst>
            <pc:docMk/>
            <pc:sldMk cId="3625811668" sldId="287"/>
            <ac:grpSpMk id="9" creationId="{033A47E4-F5A1-8F63-3541-D6442A08CCEC}"/>
          </ac:grpSpMkLst>
        </pc:grpChg>
        <pc:grpChg chg="add mod">
          <ac:chgData name="Jason Pyle" userId="c97a0fe8b0db15bd" providerId="LiveId" clId="{2406747A-E456-4D48-B7FD-048E493391A4}" dt="2022-07-03T02:41:24.025" v="3793" actId="1076"/>
          <ac:grpSpMkLst>
            <pc:docMk/>
            <pc:sldMk cId="3625811668" sldId="287"/>
            <ac:grpSpMk id="18" creationId="{3FEED314-1CCF-2F5A-D025-4DA9207700D0}"/>
          </ac:grpSpMkLst>
        </pc:grpChg>
        <pc:picChg chg="del mod topLvl">
          <ac:chgData name="Jason Pyle" userId="c97a0fe8b0db15bd" providerId="LiveId" clId="{2406747A-E456-4D48-B7FD-048E493391A4}" dt="2022-07-03T02:43:00.533" v="3840" actId="478"/>
          <ac:picMkLst>
            <pc:docMk/>
            <pc:sldMk cId="3625811668" sldId="287"/>
            <ac:picMk id="4" creationId="{01C0C128-1B40-7A8C-65D9-AD8DCFD5EFF0}"/>
          </ac:picMkLst>
        </pc:picChg>
        <pc:picChg chg="mod ord topLvl">
          <ac:chgData name="Jason Pyle" userId="c97a0fe8b0db15bd" providerId="LiveId" clId="{2406747A-E456-4D48-B7FD-048E493391A4}" dt="2022-07-03T02:41:15.928" v="3792" actId="164"/>
          <ac:picMkLst>
            <pc:docMk/>
            <pc:sldMk cId="3625811668" sldId="287"/>
            <ac:picMk id="6" creationId="{FF4D0DB0-3DAC-B1A1-7D9E-573DC18CF6EF}"/>
          </ac:picMkLst>
        </pc:picChg>
        <pc:picChg chg="mod ord topLvl">
          <ac:chgData name="Jason Pyle" userId="c97a0fe8b0db15bd" providerId="LiveId" clId="{2406747A-E456-4D48-B7FD-048E493391A4}" dt="2022-07-03T02:41:15.928" v="3792" actId="164"/>
          <ac:picMkLst>
            <pc:docMk/>
            <pc:sldMk cId="3625811668" sldId="287"/>
            <ac:picMk id="7" creationId="{6623572E-E4A3-EA7F-0F2A-9D89FB3F519C}"/>
          </ac:picMkLst>
        </pc:picChg>
        <pc:picChg chg="del mod topLvl">
          <ac:chgData name="Jason Pyle" userId="c97a0fe8b0db15bd" providerId="LiveId" clId="{2406747A-E456-4D48-B7FD-048E493391A4}" dt="2022-07-03T02:43:00.533" v="3840" actId="478"/>
          <ac:picMkLst>
            <pc:docMk/>
            <pc:sldMk cId="3625811668" sldId="287"/>
            <ac:picMk id="8" creationId="{B14FC453-85D7-1B27-BD9B-34FE88FF66D0}"/>
          </ac:picMkLst>
        </pc:picChg>
        <pc:picChg chg="mod ord topLvl modCrop">
          <ac:chgData name="Jason Pyle" userId="c97a0fe8b0db15bd" providerId="LiveId" clId="{2406747A-E456-4D48-B7FD-048E493391A4}" dt="2022-07-03T02:41:15.928" v="3792" actId="164"/>
          <ac:picMkLst>
            <pc:docMk/>
            <pc:sldMk cId="3625811668" sldId="287"/>
            <ac:picMk id="11" creationId="{E2FDA119-6EFC-3FA5-FEDA-10B7B2541589}"/>
          </ac:picMkLst>
        </pc:picChg>
        <pc:picChg chg="del mod topLvl">
          <ac:chgData name="Jason Pyle" userId="c97a0fe8b0db15bd" providerId="LiveId" clId="{2406747A-E456-4D48-B7FD-048E493391A4}" dt="2022-07-03T02:42:56.715" v="3839" actId="478"/>
          <ac:picMkLst>
            <pc:docMk/>
            <pc:sldMk cId="3625811668" sldId="287"/>
            <ac:picMk id="12" creationId="{FE2A13B7-9B5D-1946-A4E3-F09823251853}"/>
          </ac:picMkLst>
        </pc:picChg>
        <pc:picChg chg="mod ord topLvl">
          <ac:chgData name="Jason Pyle" userId="c97a0fe8b0db15bd" providerId="LiveId" clId="{2406747A-E456-4D48-B7FD-048E493391A4}" dt="2022-07-03T02:41:15.928" v="3792" actId="164"/>
          <ac:picMkLst>
            <pc:docMk/>
            <pc:sldMk cId="3625811668" sldId="287"/>
            <ac:picMk id="13" creationId="{F86C2CF8-54C7-F506-6376-E2CA9D286DC6}"/>
          </ac:picMkLst>
        </pc:picChg>
      </pc:sldChg>
      <pc:sldChg chg="addSp delSp modSp new del mod ord">
        <pc:chgData name="Jason Pyle" userId="c97a0fe8b0db15bd" providerId="LiveId" clId="{2406747A-E456-4D48-B7FD-048E493391A4}" dt="2022-07-09T05:55:26.613" v="11536" actId="2696"/>
        <pc:sldMkLst>
          <pc:docMk/>
          <pc:sldMk cId="610348219" sldId="288"/>
        </pc:sldMkLst>
        <pc:spChg chg="add mod">
          <ac:chgData name="Jason Pyle" userId="c97a0fe8b0db15bd" providerId="LiveId" clId="{2406747A-E456-4D48-B7FD-048E493391A4}" dt="2022-07-09T00:28:54.639" v="9824" actId="1076"/>
          <ac:spMkLst>
            <pc:docMk/>
            <pc:sldMk cId="610348219" sldId="288"/>
            <ac:spMk id="2" creationId="{42C46F1C-E6F7-DEE9-0C09-E011AA0D4140}"/>
          </ac:spMkLst>
        </pc:spChg>
        <pc:spChg chg="add del mod">
          <ac:chgData name="Jason Pyle" userId="c97a0fe8b0db15bd" providerId="LiveId" clId="{2406747A-E456-4D48-B7FD-048E493391A4}" dt="2022-07-08T21:30:55.149" v="8002" actId="21"/>
          <ac:spMkLst>
            <pc:docMk/>
            <pc:sldMk cId="610348219" sldId="288"/>
            <ac:spMk id="3" creationId="{AF5ADCBF-2C13-3D81-EF5A-FFFF8686F71B}"/>
          </ac:spMkLst>
        </pc:spChg>
        <pc:spChg chg="add del mod">
          <ac:chgData name="Jason Pyle" userId="c97a0fe8b0db15bd" providerId="LiveId" clId="{2406747A-E456-4D48-B7FD-048E493391A4}" dt="2022-07-08T19:38:39.622" v="7581" actId="478"/>
          <ac:spMkLst>
            <pc:docMk/>
            <pc:sldMk cId="610348219" sldId="288"/>
            <ac:spMk id="4" creationId="{BE3012E9-52BA-03A8-973C-763FA27F1B6D}"/>
          </ac:spMkLst>
        </pc:spChg>
        <pc:spChg chg="add mod">
          <ac:chgData name="Jason Pyle" userId="c97a0fe8b0db15bd" providerId="LiveId" clId="{2406747A-E456-4D48-B7FD-048E493391A4}" dt="2022-07-08T21:32:21.252" v="8010" actId="164"/>
          <ac:spMkLst>
            <pc:docMk/>
            <pc:sldMk cId="610348219" sldId="288"/>
            <ac:spMk id="5" creationId="{B520F199-4C99-CE70-824F-B10239C4D7DA}"/>
          </ac:spMkLst>
        </pc:spChg>
        <pc:spChg chg="add mod">
          <ac:chgData name="Jason Pyle" userId="c97a0fe8b0db15bd" providerId="LiveId" clId="{2406747A-E456-4D48-B7FD-048E493391A4}" dt="2022-07-08T21:32:25.727" v="8011" actId="164"/>
          <ac:spMkLst>
            <pc:docMk/>
            <pc:sldMk cId="610348219" sldId="288"/>
            <ac:spMk id="6" creationId="{FE516F7B-9FBB-CC76-9BE2-976809D3BA21}"/>
          </ac:spMkLst>
        </pc:spChg>
        <pc:spChg chg="add mod">
          <ac:chgData name="Jason Pyle" userId="c97a0fe8b0db15bd" providerId="LiveId" clId="{2406747A-E456-4D48-B7FD-048E493391A4}" dt="2022-07-08T21:32:39.948" v="8013" actId="164"/>
          <ac:spMkLst>
            <pc:docMk/>
            <pc:sldMk cId="610348219" sldId="288"/>
            <ac:spMk id="7" creationId="{AC112961-7E49-2B14-D3FC-9821194B8DBC}"/>
          </ac:spMkLst>
        </pc:spChg>
        <pc:spChg chg="add mod">
          <ac:chgData name="Jason Pyle" userId="c97a0fe8b0db15bd" providerId="LiveId" clId="{2406747A-E456-4D48-B7FD-048E493391A4}" dt="2022-07-08T21:32:45.922" v="8014" actId="164"/>
          <ac:spMkLst>
            <pc:docMk/>
            <pc:sldMk cId="610348219" sldId="288"/>
            <ac:spMk id="8" creationId="{63C5C8F3-ECC1-3BC8-B357-DB38BEE27C0E}"/>
          </ac:spMkLst>
        </pc:spChg>
        <pc:spChg chg="add mod">
          <ac:chgData name="Jason Pyle" userId="c97a0fe8b0db15bd" providerId="LiveId" clId="{2406747A-E456-4D48-B7FD-048E493391A4}" dt="2022-07-08T21:32:51.661" v="8015" actId="164"/>
          <ac:spMkLst>
            <pc:docMk/>
            <pc:sldMk cId="610348219" sldId="288"/>
            <ac:spMk id="9" creationId="{5AAA3C61-D149-5A24-2621-470DD9334EED}"/>
          </ac:spMkLst>
        </pc:spChg>
        <pc:spChg chg="add mod">
          <ac:chgData name="Jason Pyle" userId="c97a0fe8b0db15bd" providerId="LiveId" clId="{2406747A-E456-4D48-B7FD-048E493391A4}" dt="2022-07-08T21:32:34.027" v="8012" actId="164"/>
          <ac:spMkLst>
            <pc:docMk/>
            <pc:sldMk cId="610348219" sldId="288"/>
            <ac:spMk id="10" creationId="{E354C6E7-47D9-A641-FA17-5FFE71AE7E67}"/>
          </ac:spMkLst>
        </pc:spChg>
        <pc:spChg chg="add mod">
          <ac:chgData name="Jason Pyle" userId="c97a0fe8b0db15bd" providerId="LiveId" clId="{2406747A-E456-4D48-B7FD-048E493391A4}" dt="2022-07-08T21:32:21.252" v="8010" actId="164"/>
          <ac:spMkLst>
            <pc:docMk/>
            <pc:sldMk cId="610348219" sldId="288"/>
            <ac:spMk id="11" creationId="{21229153-10F7-7248-4446-6B3AEBFADEBF}"/>
          </ac:spMkLst>
        </pc:spChg>
        <pc:spChg chg="add mod">
          <ac:chgData name="Jason Pyle" userId="c97a0fe8b0db15bd" providerId="LiveId" clId="{2406747A-E456-4D48-B7FD-048E493391A4}" dt="2022-07-08T21:32:25.727" v="8011" actId="164"/>
          <ac:spMkLst>
            <pc:docMk/>
            <pc:sldMk cId="610348219" sldId="288"/>
            <ac:spMk id="12" creationId="{1D33944E-1737-F8C3-3CD7-4A9D3B33E434}"/>
          </ac:spMkLst>
        </pc:spChg>
        <pc:spChg chg="add mod">
          <ac:chgData name="Jason Pyle" userId="c97a0fe8b0db15bd" providerId="LiveId" clId="{2406747A-E456-4D48-B7FD-048E493391A4}" dt="2022-07-08T21:32:34.027" v="8012" actId="164"/>
          <ac:spMkLst>
            <pc:docMk/>
            <pc:sldMk cId="610348219" sldId="288"/>
            <ac:spMk id="13" creationId="{C59C980D-A6E4-32BF-0B9F-5502253C9C57}"/>
          </ac:spMkLst>
        </pc:spChg>
        <pc:spChg chg="add mod">
          <ac:chgData name="Jason Pyle" userId="c97a0fe8b0db15bd" providerId="LiveId" clId="{2406747A-E456-4D48-B7FD-048E493391A4}" dt="2022-07-08T21:32:39.948" v="8013" actId="164"/>
          <ac:spMkLst>
            <pc:docMk/>
            <pc:sldMk cId="610348219" sldId="288"/>
            <ac:spMk id="14" creationId="{BF2B8F89-CA55-4FC6-8604-ED0F20DCC45A}"/>
          </ac:spMkLst>
        </pc:spChg>
        <pc:spChg chg="add mod">
          <ac:chgData name="Jason Pyle" userId="c97a0fe8b0db15bd" providerId="LiveId" clId="{2406747A-E456-4D48-B7FD-048E493391A4}" dt="2022-07-08T21:32:45.922" v="8014" actId="164"/>
          <ac:spMkLst>
            <pc:docMk/>
            <pc:sldMk cId="610348219" sldId="288"/>
            <ac:spMk id="15" creationId="{7305D0D3-6F64-84A0-6960-66B08260FB21}"/>
          </ac:spMkLst>
        </pc:spChg>
        <pc:spChg chg="add mod">
          <ac:chgData name="Jason Pyle" userId="c97a0fe8b0db15bd" providerId="LiveId" clId="{2406747A-E456-4D48-B7FD-048E493391A4}" dt="2022-07-08T21:32:51.661" v="8015" actId="164"/>
          <ac:spMkLst>
            <pc:docMk/>
            <pc:sldMk cId="610348219" sldId="288"/>
            <ac:spMk id="16" creationId="{F8EB10EC-DFF4-3391-5552-150F531E6F81}"/>
          </ac:spMkLst>
        </pc:spChg>
        <pc:spChg chg="mod">
          <ac:chgData name="Jason Pyle" userId="c97a0fe8b0db15bd" providerId="LiveId" clId="{2406747A-E456-4D48-B7FD-048E493391A4}" dt="2022-07-08T21:35:12.430" v="8074" actId="20577"/>
          <ac:spMkLst>
            <pc:docMk/>
            <pc:sldMk cId="610348219" sldId="288"/>
            <ac:spMk id="24" creationId="{720C7D93-CA1A-3A3E-988D-DDB033171732}"/>
          </ac:spMkLst>
        </pc:spChg>
        <pc:spChg chg="mod">
          <ac:chgData name="Jason Pyle" userId="c97a0fe8b0db15bd" providerId="LiveId" clId="{2406747A-E456-4D48-B7FD-048E493391A4}" dt="2022-07-08T21:34:42.876" v="8057" actId="20577"/>
          <ac:spMkLst>
            <pc:docMk/>
            <pc:sldMk cId="610348219" sldId="288"/>
            <ac:spMk id="25" creationId="{AB3B5377-39AA-6344-82BB-D3AB103F8699}"/>
          </ac:spMkLst>
        </pc:spChg>
        <pc:spChg chg="mod topLvl">
          <ac:chgData name="Jason Pyle" userId="c97a0fe8b0db15bd" providerId="LiveId" clId="{2406747A-E456-4D48-B7FD-048E493391A4}" dt="2022-07-08T22:57:24.098" v="9472" actId="164"/>
          <ac:spMkLst>
            <pc:docMk/>
            <pc:sldMk cId="610348219" sldId="288"/>
            <ac:spMk id="27" creationId="{747DE1EC-C881-1CE2-8946-00B665454D2D}"/>
          </ac:spMkLst>
        </pc:spChg>
        <pc:spChg chg="mod topLvl">
          <ac:chgData name="Jason Pyle" userId="c97a0fe8b0db15bd" providerId="LiveId" clId="{2406747A-E456-4D48-B7FD-048E493391A4}" dt="2022-07-09T00:07:47.238" v="9687" actId="20577"/>
          <ac:spMkLst>
            <pc:docMk/>
            <pc:sldMk cId="610348219" sldId="288"/>
            <ac:spMk id="28" creationId="{74760C80-FE10-52BF-07B9-B42A9C7DB87D}"/>
          </ac:spMkLst>
        </pc:spChg>
        <pc:spChg chg="mod topLvl">
          <ac:chgData name="Jason Pyle" userId="c97a0fe8b0db15bd" providerId="LiveId" clId="{2406747A-E456-4D48-B7FD-048E493391A4}" dt="2022-07-08T22:57:28.875" v="9473" actId="164"/>
          <ac:spMkLst>
            <pc:docMk/>
            <pc:sldMk cId="610348219" sldId="288"/>
            <ac:spMk id="30" creationId="{E1B7304F-9F25-0481-7D75-75284E7BE525}"/>
          </ac:spMkLst>
        </pc:spChg>
        <pc:spChg chg="mod topLvl">
          <ac:chgData name="Jason Pyle" userId="c97a0fe8b0db15bd" providerId="LiveId" clId="{2406747A-E456-4D48-B7FD-048E493391A4}" dt="2022-07-08T22:57:28.875" v="9473" actId="164"/>
          <ac:spMkLst>
            <pc:docMk/>
            <pc:sldMk cId="610348219" sldId="288"/>
            <ac:spMk id="31" creationId="{32303080-EC2C-69B7-B0BE-723B3FA7C0F5}"/>
          </ac:spMkLst>
        </pc:spChg>
        <pc:spChg chg="mod">
          <ac:chgData name="Jason Pyle" userId="c97a0fe8b0db15bd" providerId="LiveId" clId="{2406747A-E456-4D48-B7FD-048E493391A4}" dt="2022-07-08T21:42:04.041" v="8303" actId="20577"/>
          <ac:spMkLst>
            <pc:docMk/>
            <pc:sldMk cId="610348219" sldId="288"/>
            <ac:spMk id="33" creationId="{938FC7AE-F7D8-810A-6E11-DB3DF7437CCB}"/>
          </ac:spMkLst>
        </pc:spChg>
        <pc:spChg chg="mod">
          <ac:chgData name="Jason Pyle" userId="c97a0fe8b0db15bd" providerId="LiveId" clId="{2406747A-E456-4D48-B7FD-048E493391A4}" dt="2022-07-08T21:43:16.667" v="8348" actId="20577"/>
          <ac:spMkLst>
            <pc:docMk/>
            <pc:sldMk cId="610348219" sldId="288"/>
            <ac:spMk id="34" creationId="{869F2CBC-728B-4FA2-1160-D60AABDA19CD}"/>
          </ac:spMkLst>
        </pc:spChg>
        <pc:spChg chg="mod">
          <ac:chgData name="Jason Pyle" userId="c97a0fe8b0db15bd" providerId="LiveId" clId="{2406747A-E456-4D48-B7FD-048E493391A4}" dt="2022-07-08T21:42:14.851" v="8317" actId="20577"/>
          <ac:spMkLst>
            <pc:docMk/>
            <pc:sldMk cId="610348219" sldId="288"/>
            <ac:spMk id="36" creationId="{B760875F-3812-5A12-FF57-5A974DE67958}"/>
          </ac:spMkLst>
        </pc:spChg>
        <pc:spChg chg="mod">
          <ac:chgData name="Jason Pyle" userId="c97a0fe8b0db15bd" providerId="LiveId" clId="{2406747A-E456-4D48-B7FD-048E493391A4}" dt="2022-07-08T21:42:53.955" v="8337" actId="20577"/>
          <ac:spMkLst>
            <pc:docMk/>
            <pc:sldMk cId="610348219" sldId="288"/>
            <ac:spMk id="37" creationId="{2FA54C4A-38B5-B416-5500-72A9EEDB4114}"/>
          </ac:spMkLst>
        </pc:spChg>
        <pc:spChg chg="mod">
          <ac:chgData name="Jason Pyle" userId="c97a0fe8b0db15bd" providerId="LiveId" clId="{2406747A-E456-4D48-B7FD-048E493391A4}" dt="2022-07-08T21:43:54.254" v="8367" actId="14100"/>
          <ac:spMkLst>
            <pc:docMk/>
            <pc:sldMk cId="610348219" sldId="288"/>
            <ac:spMk id="39" creationId="{53B48AB2-69B9-EBAF-8158-013EB3E51D32}"/>
          </ac:spMkLst>
        </pc:spChg>
        <pc:spChg chg="mod">
          <ac:chgData name="Jason Pyle" userId="c97a0fe8b0db15bd" providerId="LiveId" clId="{2406747A-E456-4D48-B7FD-048E493391A4}" dt="2022-07-08T21:44:21.455" v="8388" actId="20577"/>
          <ac:spMkLst>
            <pc:docMk/>
            <pc:sldMk cId="610348219" sldId="288"/>
            <ac:spMk id="40" creationId="{256EB0E2-2FB0-8939-ACCC-A961BFFE4F43}"/>
          </ac:spMkLst>
        </pc:spChg>
        <pc:spChg chg="mod">
          <ac:chgData name="Jason Pyle" userId="c97a0fe8b0db15bd" providerId="LiveId" clId="{2406747A-E456-4D48-B7FD-048E493391A4}" dt="2022-07-08T21:56:47.064" v="8550" actId="20577"/>
          <ac:spMkLst>
            <pc:docMk/>
            <pc:sldMk cId="610348219" sldId="288"/>
            <ac:spMk id="42" creationId="{7BC9700E-E9E2-71D4-AD31-179091507160}"/>
          </ac:spMkLst>
        </pc:spChg>
        <pc:spChg chg="mod">
          <ac:chgData name="Jason Pyle" userId="c97a0fe8b0db15bd" providerId="LiveId" clId="{2406747A-E456-4D48-B7FD-048E493391A4}" dt="2022-07-08T21:58:12.796" v="8637" actId="20577"/>
          <ac:spMkLst>
            <pc:docMk/>
            <pc:sldMk cId="610348219" sldId="288"/>
            <ac:spMk id="43" creationId="{AB598BD5-4ECD-BF93-94AB-7B640F1779B0}"/>
          </ac:spMkLst>
        </pc:spChg>
        <pc:spChg chg="mod">
          <ac:chgData name="Jason Pyle" userId="c97a0fe8b0db15bd" providerId="LiveId" clId="{2406747A-E456-4D48-B7FD-048E493391A4}" dt="2022-07-08T21:59:28.498" v="8673" actId="20577"/>
          <ac:spMkLst>
            <pc:docMk/>
            <pc:sldMk cId="610348219" sldId="288"/>
            <ac:spMk id="45" creationId="{37ECF6DC-3D4F-8384-9C4E-2B77E4E5BB9B}"/>
          </ac:spMkLst>
        </pc:spChg>
        <pc:spChg chg="mod">
          <ac:chgData name="Jason Pyle" userId="c97a0fe8b0db15bd" providerId="LiveId" clId="{2406747A-E456-4D48-B7FD-048E493391A4}" dt="2022-07-08T21:59:23.055" v="8667" actId="20577"/>
          <ac:spMkLst>
            <pc:docMk/>
            <pc:sldMk cId="610348219" sldId="288"/>
            <ac:spMk id="46" creationId="{8F925735-6D5C-07DF-5BA9-4236BA3F8779}"/>
          </ac:spMkLst>
        </pc:spChg>
        <pc:spChg chg="mod topLvl">
          <ac:chgData name="Jason Pyle" userId="c97a0fe8b0db15bd" providerId="LiveId" clId="{2406747A-E456-4D48-B7FD-048E493391A4}" dt="2022-07-08T22:57:41.776" v="9476" actId="164"/>
          <ac:spMkLst>
            <pc:docMk/>
            <pc:sldMk cId="610348219" sldId="288"/>
            <ac:spMk id="48" creationId="{95969F83-EB8C-2FE9-69EA-2CD339551FB7}"/>
          </ac:spMkLst>
        </pc:spChg>
        <pc:spChg chg="mod topLvl">
          <ac:chgData name="Jason Pyle" userId="c97a0fe8b0db15bd" providerId="LiveId" clId="{2406747A-E456-4D48-B7FD-048E493391A4}" dt="2022-07-08T22:57:41.776" v="9476" actId="164"/>
          <ac:spMkLst>
            <pc:docMk/>
            <pc:sldMk cId="610348219" sldId="288"/>
            <ac:spMk id="49" creationId="{9A0D634C-BACA-D6EC-CE40-8AC79653F98F}"/>
          </ac:spMkLst>
        </pc:spChg>
        <pc:spChg chg="mod topLvl">
          <ac:chgData name="Jason Pyle" userId="c97a0fe8b0db15bd" providerId="LiveId" clId="{2406747A-E456-4D48-B7FD-048E493391A4}" dt="2022-07-09T00:17:03.480" v="9797" actId="20577"/>
          <ac:spMkLst>
            <pc:docMk/>
            <pc:sldMk cId="610348219" sldId="288"/>
            <ac:spMk id="51" creationId="{F2DA08E0-20C8-FF38-B54F-67D381964C07}"/>
          </ac:spMkLst>
        </pc:spChg>
        <pc:spChg chg="mod topLvl">
          <ac:chgData name="Jason Pyle" userId="c97a0fe8b0db15bd" providerId="LiveId" clId="{2406747A-E456-4D48-B7FD-048E493391A4}" dt="2022-07-08T22:57:46.333" v="9477" actId="164"/>
          <ac:spMkLst>
            <pc:docMk/>
            <pc:sldMk cId="610348219" sldId="288"/>
            <ac:spMk id="52" creationId="{D5DF691E-7AD1-4FAE-B152-F5F4B06CE949}"/>
          </ac:spMkLst>
        </pc:spChg>
        <pc:spChg chg="mod topLvl">
          <ac:chgData name="Jason Pyle" userId="c97a0fe8b0db15bd" providerId="LiveId" clId="{2406747A-E456-4D48-B7FD-048E493391A4}" dt="2022-07-09T00:16:53.436" v="9780" actId="20577"/>
          <ac:spMkLst>
            <pc:docMk/>
            <pc:sldMk cId="610348219" sldId="288"/>
            <ac:spMk id="54" creationId="{C9BA196D-A1A5-6424-DBAE-68D7A4604795}"/>
          </ac:spMkLst>
        </pc:spChg>
        <pc:spChg chg="mod topLvl">
          <ac:chgData name="Jason Pyle" userId="c97a0fe8b0db15bd" providerId="LiveId" clId="{2406747A-E456-4D48-B7FD-048E493391A4}" dt="2022-07-08T22:57:33.283" v="9474" actId="164"/>
          <ac:spMkLst>
            <pc:docMk/>
            <pc:sldMk cId="610348219" sldId="288"/>
            <ac:spMk id="55" creationId="{1253D277-2AC2-8956-496F-52911BC20FC1}"/>
          </ac:spMkLst>
        </pc:spChg>
        <pc:spChg chg="mod topLvl">
          <ac:chgData name="Jason Pyle" userId="c97a0fe8b0db15bd" providerId="LiveId" clId="{2406747A-E456-4D48-B7FD-048E493391A4}" dt="2022-07-09T00:25:43.254" v="9821" actId="207"/>
          <ac:spMkLst>
            <pc:docMk/>
            <pc:sldMk cId="610348219" sldId="288"/>
            <ac:spMk id="57" creationId="{C5114790-9037-4A8D-5FDF-D835BCE2B3A3}"/>
          </ac:spMkLst>
        </pc:spChg>
        <pc:spChg chg="mod topLvl">
          <ac:chgData name="Jason Pyle" userId="c97a0fe8b0db15bd" providerId="LiveId" clId="{2406747A-E456-4D48-B7FD-048E493391A4}" dt="2022-07-08T22:57:37.590" v="9475" actId="164"/>
          <ac:spMkLst>
            <pc:docMk/>
            <pc:sldMk cId="610348219" sldId="288"/>
            <ac:spMk id="58" creationId="{9C68FD0B-B873-8C1F-AB73-74B4B5418486}"/>
          </ac:spMkLst>
        </pc:spChg>
        <pc:spChg chg="mod">
          <ac:chgData name="Jason Pyle" userId="c97a0fe8b0db15bd" providerId="LiveId" clId="{2406747A-E456-4D48-B7FD-048E493391A4}" dt="2022-07-08T22:11:51.170" v="8897"/>
          <ac:spMkLst>
            <pc:docMk/>
            <pc:sldMk cId="610348219" sldId="288"/>
            <ac:spMk id="60" creationId="{E9BAA4AD-0EA1-ADB2-11C3-AD6E5FAAFBC2}"/>
          </ac:spMkLst>
        </pc:spChg>
        <pc:spChg chg="mod">
          <ac:chgData name="Jason Pyle" userId="c97a0fe8b0db15bd" providerId="LiveId" clId="{2406747A-E456-4D48-B7FD-048E493391A4}" dt="2022-07-08T22:11:51.170" v="8897"/>
          <ac:spMkLst>
            <pc:docMk/>
            <pc:sldMk cId="610348219" sldId="288"/>
            <ac:spMk id="61" creationId="{A5B2E115-AAC7-5B0A-F5F7-9AB18D6C4149}"/>
          </ac:spMkLst>
        </pc:spChg>
        <pc:spChg chg="mod">
          <ac:chgData name="Jason Pyle" userId="c97a0fe8b0db15bd" providerId="LiveId" clId="{2406747A-E456-4D48-B7FD-048E493391A4}" dt="2022-07-08T22:59:13.795" v="9490"/>
          <ac:spMkLst>
            <pc:docMk/>
            <pc:sldMk cId="610348219" sldId="288"/>
            <ac:spMk id="71" creationId="{053D6082-A5D4-BCEC-1FB9-47FF06A56F04}"/>
          </ac:spMkLst>
        </pc:spChg>
        <pc:spChg chg="mod">
          <ac:chgData name="Jason Pyle" userId="c97a0fe8b0db15bd" providerId="LiveId" clId="{2406747A-E456-4D48-B7FD-048E493391A4}" dt="2022-07-08T22:59:13.795" v="9490"/>
          <ac:spMkLst>
            <pc:docMk/>
            <pc:sldMk cId="610348219" sldId="288"/>
            <ac:spMk id="72" creationId="{0D18847D-9F7C-B51E-46A1-692080CC787B}"/>
          </ac:spMkLst>
        </pc:spChg>
        <pc:spChg chg="mod">
          <ac:chgData name="Jason Pyle" userId="c97a0fe8b0db15bd" providerId="LiveId" clId="{2406747A-E456-4D48-B7FD-048E493391A4}" dt="2022-07-08T22:59:13.795" v="9490"/>
          <ac:spMkLst>
            <pc:docMk/>
            <pc:sldMk cId="610348219" sldId="288"/>
            <ac:spMk id="74" creationId="{FF495ECE-DD7E-BCD1-AA8E-8F061C8EA723}"/>
          </ac:spMkLst>
        </pc:spChg>
        <pc:spChg chg="mod">
          <ac:chgData name="Jason Pyle" userId="c97a0fe8b0db15bd" providerId="LiveId" clId="{2406747A-E456-4D48-B7FD-048E493391A4}" dt="2022-07-08T22:59:13.795" v="9490"/>
          <ac:spMkLst>
            <pc:docMk/>
            <pc:sldMk cId="610348219" sldId="288"/>
            <ac:spMk id="75" creationId="{7534339B-961E-BFB3-4F51-F00C7BB6F11B}"/>
          </ac:spMkLst>
        </pc:spChg>
        <pc:spChg chg="mod">
          <ac:chgData name="Jason Pyle" userId="c97a0fe8b0db15bd" providerId="LiveId" clId="{2406747A-E456-4D48-B7FD-048E493391A4}" dt="2022-07-08T22:59:13.795" v="9490"/>
          <ac:spMkLst>
            <pc:docMk/>
            <pc:sldMk cId="610348219" sldId="288"/>
            <ac:spMk id="77" creationId="{326989EC-0057-0E7F-B8B4-9FDC5B8A1059}"/>
          </ac:spMkLst>
        </pc:spChg>
        <pc:spChg chg="mod">
          <ac:chgData name="Jason Pyle" userId="c97a0fe8b0db15bd" providerId="LiveId" clId="{2406747A-E456-4D48-B7FD-048E493391A4}" dt="2022-07-08T22:59:13.795" v="9490"/>
          <ac:spMkLst>
            <pc:docMk/>
            <pc:sldMk cId="610348219" sldId="288"/>
            <ac:spMk id="78" creationId="{9209D31A-19B1-6B2F-1E8E-6C410FCACAB4}"/>
          </ac:spMkLst>
        </pc:spChg>
        <pc:spChg chg="mod">
          <ac:chgData name="Jason Pyle" userId="c97a0fe8b0db15bd" providerId="LiveId" clId="{2406747A-E456-4D48-B7FD-048E493391A4}" dt="2022-07-08T22:59:13.795" v="9490"/>
          <ac:spMkLst>
            <pc:docMk/>
            <pc:sldMk cId="610348219" sldId="288"/>
            <ac:spMk id="80" creationId="{A7623C71-C739-D88F-43E1-548C05B3D6E0}"/>
          </ac:spMkLst>
        </pc:spChg>
        <pc:spChg chg="mod">
          <ac:chgData name="Jason Pyle" userId="c97a0fe8b0db15bd" providerId="LiveId" clId="{2406747A-E456-4D48-B7FD-048E493391A4}" dt="2022-07-08T22:59:13.795" v="9490"/>
          <ac:spMkLst>
            <pc:docMk/>
            <pc:sldMk cId="610348219" sldId="288"/>
            <ac:spMk id="81" creationId="{8EC50F2D-61BE-5372-E89A-1AAB4B68179B}"/>
          </ac:spMkLst>
        </pc:spChg>
        <pc:spChg chg="mod">
          <ac:chgData name="Jason Pyle" userId="c97a0fe8b0db15bd" providerId="LiveId" clId="{2406747A-E456-4D48-B7FD-048E493391A4}" dt="2022-07-08T22:59:13.795" v="9490"/>
          <ac:spMkLst>
            <pc:docMk/>
            <pc:sldMk cId="610348219" sldId="288"/>
            <ac:spMk id="83" creationId="{96A694E2-07B0-443E-A863-D8BB9D1C8C95}"/>
          </ac:spMkLst>
        </pc:spChg>
        <pc:spChg chg="mod">
          <ac:chgData name="Jason Pyle" userId="c97a0fe8b0db15bd" providerId="LiveId" clId="{2406747A-E456-4D48-B7FD-048E493391A4}" dt="2022-07-08T22:59:13.795" v="9490"/>
          <ac:spMkLst>
            <pc:docMk/>
            <pc:sldMk cId="610348219" sldId="288"/>
            <ac:spMk id="84" creationId="{97381338-BDE4-0EE3-C5A2-1E34532A8572}"/>
          </ac:spMkLst>
        </pc:spChg>
        <pc:spChg chg="mod">
          <ac:chgData name="Jason Pyle" userId="c97a0fe8b0db15bd" providerId="LiveId" clId="{2406747A-E456-4D48-B7FD-048E493391A4}" dt="2022-07-08T22:59:13.795" v="9490"/>
          <ac:spMkLst>
            <pc:docMk/>
            <pc:sldMk cId="610348219" sldId="288"/>
            <ac:spMk id="86" creationId="{452F99A6-5272-34C9-CE03-1E005380B1EF}"/>
          </ac:spMkLst>
        </pc:spChg>
        <pc:spChg chg="mod">
          <ac:chgData name="Jason Pyle" userId="c97a0fe8b0db15bd" providerId="LiveId" clId="{2406747A-E456-4D48-B7FD-048E493391A4}" dt="2022-07-08T22:59:13.795" v="9490"/>
          <ac:spMkLst>
            <pc:docMk/>
            <pc:sldMk cId="610348219" sldId="288"/>
            <ac:spMk id="87" creationId="{C83D0C74-ADD7-9B3F-D5B0-B833FB48CEEE}"/>
          </ac:spMkLst>
        </pc:spChg>
        <pc:spChg chg="mod">
          <ac:chgData name="Jason Pyle" userId="c97a0fe8b0db15bd" providerId="LiveId" clId="{2406747A-E456-4D48-B7FD-048E493391A4}" dt="2022-07-09T00:00:12.872" v="9598" actId="165"/>
          <ac:spMkLst>
            <pc:docMk/>
            <pc:sldMk cId="610348219" sldId="288"/>
            <ac:spMk id="89" creationId="{9A66D397-B8DA-69BC-F62D-26F03393470C}"/>
          </ac:spMkLst>
        </pc:spChg>
        <pc:spChg chg="mod">
          <ac:chgData name="Jason Pyle" userId="c97a0fe8b0db15bd" providerId="LiveId" clId="{2406747A-E456-4D48-B7FD-048E493391A4}" dt="2022-07-09T00:00:12.872" v="9598" actId="165"/>
          <ac:spMkLst>
            <pc:docMk/>
            <pc:sldMk cId="610348219" sldId="288"/>
            <ac:spMk id="90" creationId="{EA920378-13AA-678A-EE58-A33B1D8E9BB3}"/>
          </ac:spMkLst>
        </pc:spChg>
        <pc:spChg chg="mod">
          <ac:chgData name="Jason Pyle" userId="c97a0fe8b0db15bd" providerId="LiveId" clId="{2406747A-E456-4D48-B7FD-048E493391A4}" dt="2022-07-09T00:00:12.872" v="9598" actId="165"/>
          <ac:spMkLst>
            <pc:docMk/>
            <pc:sldMk cId="610348219" sldId="288"/>
            <ac:spMk id="92" creationId="{87F28A6B-8C02-B0E8-ED40-9701FEFEC0EE}"/>
          </ac:spMkLst>
        </pc:spChg>
        <pc:spChg chg="mod">
          <ac:chgData name="Jason Pyle" userId="c97a0fe8b0db15bd" providerId="LiveId" clId="{2406747A-E456-4D48-B7FD-048E493391A4}" dt="2022-07-09T00:00:12.872" v="9598" actId="165"/>
          <ac:spMkLst>
            <pc:docMk/>
            <pc:sldMk cId="610348219" sldId="288"/>
            <ac:spMk id="93" creationId="{B3643094-45B3-32FE-755F-7643A20F9C37}"/>
          </ac:spMkLst>
        </pc:spChg>
        <pc:spChg chg="mod">
          <ac:chgData name="Jason Pyle" userId="c97a0fe8b0db15bd" providerId="LiveId" clId="{2406747A-E456-4D48-B7FD-048E493391A4}" dt="2022-07-09T00:00:12.872" v="9598" actId="165"/>
          <ac:spMkLst>
            <pc:docMk/>
            <pc:sldMk cId="610348219" sldId="288"/>
            <ac:spMk id="95" creationId="{1B9B3848-65DE-7CB9-8797-2B6DF7B69BC8}"/>
          </ac:spMkLst>
        </pc:spChg>
        <pc:spChg chg="mod">
          <ac:chgData name="Jason Pyle" userId="c97a0fe8b0db15bd" providerId="LiveId" clId="{2406747A-E456-4D48-B7FD-048E493391A4}" dt="2022-07-09T00:00:12.872" v="9598" actId="165"/>
          <ac:spMkLst>
            <pc:docMk/>
            <pc:sldMk cId="610348219" sldId="288"/>
            <ac:spMk id="96" creationId="{5CD463DB-3ABA-71B7-149F-2D090D50E5CF}"/>
          </ac:spMkLst>
        </pc:spChg>
        <pc:spChg chg="mod">
          <ac:chgData name="Jason Pyle" userId="c97a0fe8b0db15bd" providerId="LiveId" clId="{2406747A-E456-4D48-B7FD-048E493391A4}" dt="2022-07-09T00:00:30.437" v="9608" actId="20577"/>
          <ac:spMkLst>
            <pc:docMk/>
            <pc:sldMk cId="610348219" sldId="288"/>
            <ac:spMk id="98" creationId="{028FD15F-86C6-6F5C-D957-A2F5E9B6B28F}"/>
          </ac:spMkLst>
        </pc:spChg>
        <pc:spChg chg="mod">
          <ac:chgData name="Jason Pyle" userId="c97a0fe8b0db15bd" providerId="LiveId" clId="{2406747A-E456-4D48-B7FD-048E493391A4}" dt="2022-07-09T00:00:12.872" v="9598" actId="165"/>
          <ac:spMkLst>
            <pc:docMk/>
            <pc:sldMk cId="610348219" sldId="288"/>
            <ac:spMk id="99" creationId="{8A648BC6-28DB-6874-9819-7166D5253521}"/>
          </ac:spMkLst>
        </pc:spChg>
        <pc:spChg chg="mod">
          <ac:chgData name="Jason Pyle" userId="c97a0fe8b0db15bd" providerId="LiveId" clId="{2406747A-E456-4D48-B7FD-048E493391A4}" dt="2022-07-09T00:00:12.872" v="9598" actId="165"/>
          <ac:spMkLst>
            <pc:docMk/>
            <pc:sldMk cId="610348219" sldId="288"/>
            <ac:spMk id="101" creationId="{4D898063-AE37-106D-954C-3C82E6032AB1}"/>
          </ac:spMkLst>
        </pc:spChg>
        <pc:spChg chg="mod">
          <ac:chgData name="Jason Pyle" userId="c97a0fe8b0db15bd" providerId="LiveId" clId="{2406747A-E456-4D48-B7FD-048E493391A4}" dt="2022-07-09T00:00:12.872" v="9598" actId="165"/>
          <ac:spMkLst>
            <pc:docMk/>
            <pc:sldMk cId="610348219" sldId="288"/>
            <ac:spMk id="102" creationId="{C57CA81F-6137-6044-D415-CFFD663F1BDB}"/>
          </ac:spMkLst>
        </pc:spChg>
        <pc:spChg chg="mod">
          <ac:chgData name="Jason Pyle" userId="c97a0fe8b0db15bd" providerId="LiveId" clId="{2406747A-E456-4D48-B7FD-048E493391A4}" dt="2022-07-09T00:00:12.872" v="9598" actId="165"/>
          <ac:spMkLst>
            <pc:docMk/>
            <pc:sldMk cId="610348219" sldId="288"/>
            <ac:spMk id="104" creationId="{4DE731BA-F271-2413-68D9-F5EA95106BF2}"/>
          </ac:spMkLst>
        </pc:spChg>
        <pc:spChg chg="mod">
          <ac:chgData name="Jason Pyle" userId="c97a0fe8b0db15bd" providerId="LiveId" clId="{2406747A-E456-4D48-B7FD-048E493391A4}" dt="2022-07-09T00:00:12.872" v="9598" actId="165"/>
          <ac:spMkLst>
            <pc:docMk/>
            <pc:sldMk cId="610348219" sldId="288"/>
            <ac:spMk id="105" creationId="{56A5ACE1-E674-F461-EF1D-5462FD04A339}"/>
          </ac:spMkLst>
        </pc:spChg>
        <pc:spChg chg="mod">
          <ac:chgData name="Jason Pyle" userId="c97a0fe8b0db15bd" providerId="LiveId" clId="{2406747A-E456-4D48-B7FD-048E493391A4}" dt="2022-07-09T00:24:56.264" v="9816" actId="207"/>
          <ac:spMkLst>
            <pc:docMk/>
            <pc:sldMk cId="610348219" sldId="288"/>
            <ac:spMk id="108" creationId="{0F8F6B2C-5A2C-FA83-9DAD-4BD85ED29406}"/>
          </ac:spMkLst>
        </pc:spChg>
        <pc:spChg chg="mod">
          <ac:chgData name="Jason Pyle" userId="c97a0fe8b0db15bd" providerId="LiveId" clId="{2406747A-E456-4D48-B7FD-048E493391A4}" dt="2022-07-09T00:12:35.566" v="9713"/>
          <ac:spMkLst>
            <pc:docMk/>
            <pc:sldMk cId="610348219" sldId="288"/>
            <ac:spMk id="109" creationId="{9C275698-F167-6798-1404-093AF1DFD966}"/>
          </ac:spMkLst>
        </pc:spChg>
        <pc:spChg chg="mod">
          <ac:chgData name="Jason Pyle" userId="c97a0fe8b0db15bd" providerId="LiveId" clId="{2406747A-E456-4D48-B7FD-048E493391A4}" dt="2022-07-09T00:25:01.751" v="9817" actId="207"/>
          <ac:spMkLst>
            <pc:docMk/>
            <pc:sldMk cId="610348219" sldId="288"/>
            <ac:spMk id="111" creationId="{71BF0D1A-9D30-EEBC-BCC0-D62FE2AF7BEF}"/>
          </ac:spMkLst>
        </pc:spChg>
        <pc:spChg chg="mod">
          <ac:chgData name="Jason Pyle" userId="c97a0fe8b0db15bd" providerId="LiveId" clId="{2406747A-E456-4D48-B7FD-048E493391A4}" dt="2022-07-09T00:12:35.566" v="9713"/>
          <ac:spMkLst>
            <pc:docMk/>
            <pc:sldMk cId="610348219" sldId="288"/>
            <ac:spMk id="112" creationId="{D1D47239-D35E-EDA6-6A86-B22DFF7698CE}"/>
          </ac:spMkLst>
        </pc:spChg>
        <pc:spChg chg="mod">
          <ac:chgData name="Jason Pyle" userId="c97a0fe8b0db15bd" providerId="LiveId" clId="{2406747A-E456-4D48-B7FD-048E493391A4}" dt="2022-07-09T00:25:26.789" v="9819" actId="207"/>
          <ac:spMkLst>
            <pc:docMk/>
            <pc:sldMk cId="610348219" sldId="288"/>
            <ac:spMk id="114" creationId="{7599F363-699B-34FC-0BDB-85869E3D24AA}"/>
          </ac:spMkLst>
        </pc:spChg>
        <pc:spChg chg="mod">
          <ac:chgData name="Jason Pyle" userId="c97a0fe8b0db15bd" providerId="LiveId" clId="{2406747A-E456-4D48-B7FD-048E493391A4}" dt="2022-07-09T00:12:35.566" v="9713"/>
          <ac:spMkLst>
            <pc:docMk/>
            <pc:sldMk cId="610348219" sldId="288"/>
            <ac:spMk id="115" creationId="{2345B7EE-0BF8-1455-0419-9AF7EAA31636}"/>
          </ac:spMkLst>
        </pc:spChg>
        <pc:grpChg chg="add del mod">
          <ac:chgData name="Jason Pyle" userId="c97a0fe8b0db15bd" providerId="LiveId" clId="{2406747A-E456-4D48-B7FD-048E493391A4}" dt="2022-07-08T21:47:25.724" v="8406" actId="21"/>
          <ac:grpSpMkLst>
            <pc:docMk/>
            <pc:sldMk cId="610348219" sldId="288"/>
            <ac:grpSpMk id="17" creationId="{CBDC9D67-44B5-38E1-2E69-1BA5AFB93EA4}"/>
          </ac:grpSpMkLst>
        </pc:grpChg>
        <pc:grpChg chg="add del mod">
          <ac:chgData name="Jason Pyle" userId="c97a0fe8b0db15bd" providerId="LiveId" clId="{2406747A-E456-4D48-B7FD-048E493391A4}" dt="2022-07-08T21:47:25.724" v="8406" actId="21"/>
          <ac:grpSpMkLst>
            <pc:docMk/>
            <pc:sldMk cId="610348219" sldId="288"/>
            <ac:grpSpMk id="18" creationId="{F8F19E9E-F673-436A-244A-907721376FD4}"/>
          </ac:grpSpMkLst>
        </pc:grpChg>
        <pc:grpChg chg="add del mod">
          <ac:chgData name="Jason Pyle" userId="c97a0fe8b0db15bd" providerId="LiveId" clId="{2406747A-E456-4D48-B7FD-048E493391A4}" dt="2022-07-08T21:47:25.724" v="8406" actId="21"/>
          <ac:grpSpMkLst>
            <pc:docMk/>
            <pc:sldMk cId="610348219" sldId="288"/>
            <ac:grpSpMk id="19" creationId="{BD40A62C-0E34-872F-8E56-309991919435}"/>
          </ac:grpSpMkLst>
        </pc:grpChg>
        <pc:grpChg chg="add del mod">
          <ac:chgData name="Jason Pyle" userId="c97a0fe8b0db15bd" providerId="LiveId" clId="{2406747A-E456-4D48-B7FD-048E493391A4}" dt="2022-07-08T21:47:25.724" v="8406" actId="21"/>
          <ac:grpSpMkLst>
            <pc:docMk/>
            <pc:sldMk cId="610348219" sldId="288"/>
            <ac:grpSpMk id="20" creationId="{EE0DA54B-533F-49F9-3464-4ED18A3F7696}"/>
          </ac:grpSpMkLst>
        </pc:grpChg>
        <pc:grpChg chg="add del mod">
          <ac:chgData name="Jason Pyle" userId="c97a0fe8b0db15bd" providerId="LiveId" clId="{2406747A-E456-4D48-B7FD-048E493391A4}" dt="2022-07-08T21:47:25.724" v="8406" actId="21"/>
          <ac:grpSpMkLst>
            <pc:docMk/>
            <pc:sldMk cId="610348219" sldId="288"/>
            <ac:grpSpMk id="21" creationId="{3B92B20C-165A-4920-36AF-11E6A1D190A8}"/>
          </ac:grpSpMkLst>
        </pc:grpChg>
        <pc:grpChg chg="add del mod">
          <ac:chgData name="Jason Pyle" userId="c97a0fe8b0db15bd" providerId="LiveId" clId="{2406747A-E456-4D48-B7FD-048E493391A4}" dt="2022-07-08T21:47:25.724" v="8406" actId="21"/>
          <ac:grpSpMkLst>
            <pc:docMk/>
            <pc:sldMk cId="610348219" sldId="288"/>
            <ac:grpSpMk id="22" creationId="{C35EC290-6FC7-DDE2-22CD-248071D9AF38}"/>
          </ac:grpSpMkLst>
        </pc:grpChg>
        <pc:grpChg chg="add del mod">
          <ac:chgData name="Jason Pyle" userId="c97a0fe8b0db15bd" providerId="LiveId" clId="{2406747A-E456-4D48-B7FD-048E493391A4}" dt="2022-07-08T21:54:08.566" v="8531" actId="21"/>
          <ac:grpSpMkLst>
            <pc:docMk/>
            <pc:sldMk cId="610348219" sldId="288"/>
            <ac:grpSpMk id="23" creationId="{080B9623-D730-8D3E-87F8-D1A3BEC07050}"/>
          </ac:grpSpMkLst>
        </pc:grpChg>
        <pc:grpChg chg="add del mod">
          <ac:chgData name="Jason Pyle" userId="c97a0fe8b0db15bd" providerId="LiveId" clId="{2406747A-E456-4D48-B7FD-048E493391A4}" dt="2022-07-08T22:39:20.220" v="9306" actId="165"/>
          <ac:grpSpMkLst>
            <pc:docMk/>
            <pc:sldMk cId="610348219" sldId="288"/>
            <ac:grpSpMk id="26" creationId="{B616B126-151B-A085-8268-07577F569BE8}"/>
          </ac:grpSpMkLst>
        </pc:grpChg>
        <pc:grpChg chg="add del mod">
          <ac:chgData name="Jason Pyle" userId="c97a0fe8b0db15bd" providerId="LiveId" clId="{2406747A-E456-4D48-B7FD-048E493391A4}" dt="2022-07-08T22:39:20.220" v="9306" actId="165"/>
          <ac:grpSpMkLst>
            <pc:docMk/>
            <pc:sldMk cId="610348219" sldId="288"/>
            <ac:grpSpMk id="29" creationId="{F2A2588D-9DBF-C76D-54D9-52FDB82620D0}"/>
          </ac:grpSpMkLst>
        </pc:grpChg>
        <pc:grpChg chg="add del mod">
          <ac:chgData name="Jason Pyle" userId="c97a0fe8b0db15bd" providerId="LiveId" clId="{2406747A-E456-4D48-B7FD-048E493391A4}" dt="2022-07-08T22:09:00.244" v="8799" actId="21"/>
          <ac:grpSpMkLst>
            <pc:docMk/>
            <pc:sldMk cId="610348219" sldId="288"/>
            <ac:grpSpMk id="32" creationId="{6E55BF5E-003A-791F-8653-FE7379A17FC7}"/>
          </ac:grpSpMkLst>
        </pc:grpChg>
        <pc:grpChg chg="add del mod">
          <ac:chgData name="Jason Pyle" userId="c97a0fe8b0db15bd" providerId="LiveId" clId="{2406747A-E456-4D48-B7FD-048E493391A4}" dt="2022-07-08T22:09:00.244" v="8799" actId="21"/>
          <ac:grpSpMkLst>
            <pc:docMk/>
            <pc:sldMk cId="610348219" sldId="288"/>
            <ac:grpSpMk id="35" creationId="{39B6D086-8945-5D75-62EB-D8BC912A8E73}"/>
          </ac:grpSpMkLst>
        </pc:grpChg>
        <pc:grpChg chg="add del mod">
          <ac:chgData name="Jason Pyle" userId="c97a0fe8b0db15bd" providerId="LiveId" clId="{2406747A-E456-4D48-B7FD-048E493391A4}" dt="2022-07-08T22:09:00.244" v="8799" actId="21"/>
          <ac:grpSpMkLst>
            <pc:docMk/>
            <pc:sldMk cId="610348219" sldId="288"/>
            <ac:grpSpMk id="38" creationId="{47805419-EF02-FD87-6CEC-070BD66EC7EE}"/>
          </ac:grpSpMkLst>
        </pc:grpChg>
        <pc:grpChg chg="add del mod">
          <ac:chgData name="Jason Pyle" userId="c97a0fe8b0db15bd" providerId="LiveId" clId="{2406747A-E456-4D48-B7FD-048E493391A4}" dt="2022-07-08T22:09:00.244" v="8799" actId="21"/>
          <ac:grpSpMkLst>
            <pc:docMk/>
            <pc:sldMk cId="610348219" sldId="288"/>
            <ac:grpSpMk id="41" creationId="{08FD40BB-3465-726A-CC0C-5172EDBAA5A4}"/>
          </ac:grpSpMkLst>
        </pc:grpChg>
        <pc:grpChg chg="add del mod">
          <ac:chgData name="Jason Pyle" userId="c97a0fe8b0db15bd" providerId="LiveId" clId="{2406747A-E456-4D48-B7FD-048E493391A4}" dt="2022-07-08T22:09:00.244" v="8799" actId="21"/>
          <ac:grpSpMkLst>
            <pc:docMk/>
            <pc:sldMk cId="610348219" sldId="288"/>
            <ac:grpSpMk id="44" creationId="{9B4AD230-D4CC-82D2-750A-0BB0F024A145}"/>
          </ac:grpSpMkLst>
        </pc:grpChg>
        <pc:grpChg chg="add del mod">
          <ac:chgData name="Jason Pyle" userId="c97a0fe8b0db15bd" providerId="LiveId" clId="{2406747A-E456-4D48-B7FD-048E493391A4}" dt="2022-07-08T22:39:20.220" v="9306" actId="165"/>
          <ac:grpSpMkLst>
            <pc:docMk/>
            <pc:sldMk cId="610348219" sldId="288"/>
            <ac:grpSpMk id="47" creationId="{B1B31F51-53E8-44CA-C684-26F4044AE50F}"/>
          </ac:grpSpMkLst>
        </pc:grpChg>
        <pc:grpChg chg="add del mod">
          <ac:chgData name="Jason Pyle" userId="c97a0fe8b0db15bd" providerId="LiveId" clId="{2406747A-E456-4D48-B7FD-048E493391A4}" dt="2022-07-08T22:39:20.220" v="9306" actId="165"/>
          <ac:grpSpMkLst>
            <pc:docMk/>
            <pc:sldMk cId="610348219" sldId="288"/>
            <ac:grpSpMk id="50" creationId="{90FCA870-3A69-D41F-803A-48838ACE2DBD}"/>
          </ac:grpSpMkLst>
        </pc:grpChg>
        <pc:grpChg chg="add del mod">
          <ac:chgData name="Jason Pyle" userId="c97a0fe8b0db15bd" providerId="LiveId" clId="{2406747A-E456-4D48-B7FD-048E493391A4}" dt="2022-07-08T22:39:20.220" v="9306" actId="165"/>
          <ac:grpSpMkLst>
            <pc:docMk/>
            <pc:sldMk cId="610348219" sldId="288"/>
            <ac:grpSpMk id="53" creationId="{824D11BA-BB19-4E4D-120B-9FCD039B948F}"/>
          </ac:grpSpMkLst>
        </pc:grpChg>
        <pc:grpChg chg="add del mod topLvl">
          <ac:chgData name="Jason Pyle" userId="c97a0fe8b0db15bd" providerId="LiveId" clId="{2406747A-E456-4D48-B7FD-048E493391A4}" dt="2022-07-08T22:39:32.407" v="9307" actId="165"/>
          <ac:grpSpMkLst>
            <pc:docMk/>
            <pc:sldMk cId="610348219" sldId="288"/>
            <ac:grpSpMk id="56" creationId="{0EB0D5DC-C258-CC66-4271-4FC97782DE98}"/>
          </ac:grpSpMkLst>
        </pc:grpChg>
        <pc:grpChg chg="add del mod">
          <ac:chgData name="Jason Pyle" userId="c97a0fe8b0db15bd" providerId="LiveId" clId="{2406747A-E456-4D48-B7FD-048E493391A4}" dt="2022-07-08T22:12:45.968" v="8900" actId="21"/>
          <ac:grpSpMkLst>
            <pc:docMk/>
            <pc:sldMk cId="610348219" sldId="288"/>
            <ac:grpSpMk id="59" creationId="{D561F97B-7C75-740F-C391-C322D000C4B1}"/>
          </ac:grpSpMkLst>
        </pc:grpChg>
        <pc:grpChg chg="add del mod">
          <ac:chgData name="Jason Pyle" userId="c97a0fe8b0db15bd" providerId="LiveId" clId="{2406747A-E456-4D48-B7FD-048E493391A4}" dt="2022-07-08T22:39:20.220" v="9306" actId="165"/>
          <ac:grpSpMkLst>
            <pc:docMk/>
            <pc:sldMk cId="610348219" sldId="288"/>
            <ac:grpSpMk id="63" creationId="{FA45D414-3C52-2E2B-FE7A-C8812B18E45E}"/>
          </ac:grpSpMkLst>
        </pc:grpChg>
        <pc:grpChg chg="add mod">
          <ac:chgData name="Jason Pyle" userId="c97a0fe8b0db15bd" providerId="LiveId" clId="{2406747A-E456-4D48-B7FD-048E493391A4}" dt="2022-07-09T00:17:49.679" v="9801" actId="1076"/>
          <ac:grpSpMkLst>
            <pc:docMk/>
            <pc:sldMk cId="610348219" sldId="288"/>
            <ac:grpSpMk id="64" creationId="{8F22560D-E644-8B06-AA4F-55355E1402FF}"/>
          </ac:grpSpMkLst>
        </pc:grpChg>
        <pc:grpChg chg="add mod">
          <ac:chgData name="Jason Pyle" userId="c97a0fe8b0db15bd" providerId="LiveId" clId="{2406747A-E456-4D48-B7FD-048E493391A4}" dt="2022-07-09T00:18:02.621" v="9802" actId="1076"/>
          <ac:grpSpMkLst>
            <pc:docMk/>
            <pc:sldMk cId="610348219" sldId="288"/>
            <ac:grpSpMk id="65" creationId="{C71CD986-E56B-DD15-9508-FC577F5F1DE1}"/>
          </ac:grpSpMkLst>
        </pc:grpChg>
        <pc:grpChg chg="add mod">
          <ac:chgData name="Jason Pyle" userId="c97a0fe8b0db15bd" providerId="LiveId" clId="{2406747A-E456-4D48-B7FD-048E493391A4}" dt="2022-07-09T00:17:24.166" v="9798" actId="14100"/>
          <ac:grpSpMkLst>
            <pc:docMk/>
            <pc:sldMk cId="610348219" sldId="288"/>
            <ac:grpSpMk id="66" creationId="{194AB15B-1DDA-9B4E-8B62-BA54EC8E643E}"/>
          </ac:grpSpMkLst>
        </pc:grpChg>
        <pc:grpChg chg="add mod">
          <ac:chgData name="Jason Pyle" userId="c97a0fe8b0db15bd" providerId="LiveId" clId="{2406747A-E456-4D48-B7FD-048E493391A4}" dt="2022-07-09T00:19:29.068" v="9803" actId="1076"/>
          <ac:grpSpMkLst>
            <pc:docMk/>
            <pc:sldMk cId="610348219" sldId="288"/>
            <ac:grpSpMk id="67" creationId="{77EEC5CD-0EDF-39D0-0C11-F027B63A45B6}"/>
          </ac:grpSpMkLst>
        </pc:grpChg>
        <pc:grpChg chg="add mod">
          <ac:chgData name="Jason Pyle" userId="c97a0fe8b0db15bd" providerId="LiveId" clId="{2406747A-E456-4D48-B7FD-048E493391A4}" dt="2022-07-09T00:14:36.356" v="9729" actId="1076"/>
          <ac:grpSpMkLst>
            <pc:docMk/>
            <pc:sldMk cId="610348219" sldId="288"/>
            <ac:grpSpMk id="68" creationId="{5F4976A1-DD33-1BF0-4133-3BBFD85C4FEB}"/>
          </ac:grpSpMkLst>
        </pc:grpChg>
        <pc:grpChg chg="add mod">
          <ac:chgData name="Jason Pyle" userId="c97a0fe8b0db15bd" providerId="LiveId" clId="{2406747A-E456-4D48-B7FD-048E493391A4}" dt="2022-07-09T00:17:38.696" v="9800" actId="1076"/>
          <ac:grpSpMkLst>
            <pc:docMk/>
            <pc:sldMk cId="610348219" sldId="288"/>
            <ac:grpSpMk id="69" creationId="{882F4859-757F-1A02-EAE5-E627C847368F}"/>
          </ac:grpSpMkLst>
        </pc:grpChg>
        <pc:grpChg chg="add mod">
          <ac:chgData name="Jason Pyle" userId="c97a0fe8b0db15bd" providerId="LiveId" clId="{2406747A-E456-4D48-B7FD-048E493391A4}" dt="2022-07-09T00:04:13.687" v="9669" actId="1076"/>
          <ac:grpSpMkLst>
            <pc:docMk/>
            <pc:sldMk cId="610348219" sldId="288"/>
            <ac:grpSpMk id="70" creationId="{CA642E0D-7553-B903-E4DA-A91CF4CD20BC}"/>
          </ac:grpSpMkLst>
        </pc:grpChg>
        <pc:grpChg chg="add mod">
          <ac:chgData name="Jason Pyle" userId="c97a0fe8b0db15bd" providerId="LiveId" clId="{2406747A-E456-4D48-B7FD-048E493391A4}" dt="2022-07-09T00:04:27.841" v="9674" actId="1038"/>
          <ac:grpSpMkLst>
            <pc:docMk/>
            <pc:sldMk cId="610348219" sldId="288"/>
            <ac:grpSpMk id="73" creationId="{55D73C98-8190-D58A-A8F6-F1018FA4F036}"/>
          </ac:grpSpMkLst>
        </pc:grpChg>
        <pc:grpChg chg="add mod">
          <ac:chgData name="Jason Pyle" userId="c97a0fe8b0db15bd" providerId="LiveId" clId="{2406747A-E456-4D48-B7FD-048E493391A4}" dt="2022-07-09T00:03:37.908" v="9648" actId="1038"/>
          <ac:grpSpMkLst>
            <pc:docMk/>
            <pc:sldMk cId="610348219" sldId="288"/>
            <ac:grpSpMk id="76" creationId="{1271983B-9BDB-4273-8178-24CA9EB15460}"/>
          </ac:grpSpMkLst>
        </pc:grpChg>
        <pc:grpChg chg="add mod">
          <ac:chgData name="Jason Pyle" userId="c97a0fe8b0db15bd" providerId="LiveId" clId="{2406747A-E456-4D48-B7FD-048E493391A4}" dt="2022-07-09T00:06:50.216" v="9683" actId="1035"/>
          <ac:grpSpMkLst>
            <pc:docMk/>
            <pc:sldMk cId="610348219" sldId="288"/>
            <ac:grpSpMk id="79" creationId="{346A6E66-A56D-3FE9-5D14-BCED2B3B8CB1}"/>
          </ac:grpSpMkLst>
        </pc:grpChg>
        <pc:grpChg chg="add mod">
          <ac:chgData name="Jason Pyle" userId="c97a0fe8b0db15bd" providerId="LiveId" clId="{2406747A-E456-4D48-B7FD-048E493391A4}" dt="2022-07-09T00:06:50.216" v="9683" actId="1035"/>
          <ac:grpSpMkLst>
            <pc:docMk/>
            <pc:sldMk cId="610348219" sldId="288"/>
            <ac:grpSpMk id="82" creationId="{0DC558FD-B4D8-06A0-08AF-D51E7A150C0E}"/>
          </ac:grpSpMkLst>
        </pc:grpChg>
        <pc:grpChg chg="add mod">
          <ac:chgData name="Jason Pyle" userId="c97a0fe8b0db15bd" providerId="LiveId" clId="{2406747A-E456-4D48-B7FD-048E493391A4}" dt="2022-07-09T00:06:50.216" v="9683" actId="1035"/>
          <ac:grpSpMkLst>
            <pc:docMk/>
            <pc:sldMk cId="610348219" sldId="288"/>
            <ac:grpSpMk id="85" creationId="{92632721-69E4-471D-0B7F-7D94AED25877}"/>
          </ac:grpSpMkLst>
        </pc:grpChg>
        <pc:grpChg chg="add mod topLvl">
          <ac:chgData name="Jason Pyle" userId="c97a0fe8b0db15bd" providerId="LiveId" clId="{2406747A-E456-4D48-B7FD-048E493391A4}" dt="2022-07-09T00:00:12.872" v="9598" actId="165"/>
          <ac:grpSpMkLst>
            <pc:docMk/>
            <pc:sldMk cId="610348219" sldId="288"/>
            <ac:grpSpMk id="88" creationId="{5274951E-3238-6115-E143-838BFF4CE6D8}"/>
          </ac:grpSpMkLst>
        </pc:grpChg>
        <pc:grpChg chg="add mod topLvl">
          <ac:chgData name="Jason Pyle" userId="c97a0fe8b0db15bd" providerId="LiveId" clId="{2406747A-E456-4D48-B7FD-048E493391A4}" dt="2022-07-09T00:03:37.908" v="9648" actId="1038"/>
          <ac:grpSpMkLst>
            <pc:docMk/>
            <pc:sldMk cId="610348219" sldId="288"/>
            <ac:grpSpMk id="91" creationId="{5962DCDF-AF14-2824-7D3B-E1C487AF1115}"/>
          </ac:grpSpMkLst>
        </pc:grpChg>
        <pc:grpChg chg="add mod topLvl">
          <ac:chgData name="Jason Pyle" userId="c97a0fe8b0db15bd" providerId="LiveId" clId="{2406747A-E456-4D48-B7FD-048E493391A4}" dt="2022-07-09T00:03:37.908" v="9648" actId="1038"/>
          <ac:grpSpMkLst>
            <pc:docMk/>
            <pc:sldMk cId="610348219" sldId="288"/>
            <ac:grpSpMk id="94" creationId="{55C2F179-19D5-8226-2EED-2BDCC414A6F1}"/>
          </ac:grpSpMkLst>
        </pc:grpChg>
        <pc:grpChg chg="add mod topLvl">
          <ac:chgData name="Jason Pyle" userId="c97a0fe8b0db15bd" providerId="LiveId" clId="{2406747A-E456-4D48-B7FD-048E493391A4}" dt="2022-07-09T00:06:50.216" v="9683" actId="1035"/>
          <ac:grpSpMkLst>
            <pc:docMk/>
            <pc:sldMk cId="610348219" sldId="288"/>
            <ac:grpSpMk id="97" creationId="{8D1C0C2B-1F0F-604E-1C0C-A80CF8079C7A}"/>
          </ac:grpSpMkLst>
        </pc:grpChg>
        <pc:grpChg chg="add mod topLvl">
          <ac:chgData name="Jason Pyle" userId="c97a0fe8b0db15bd" providerId="LiveId" clId="{2406747A-E456-4D48-B7FD-048E493391A4}" dt="2022-07-09T00:03:51.630" v="9668" actId="1038"/>
          <ac:grpSpMkLst>
            <pc:docMk/>
            <pc:sldMk cId="610348219" sldId="288"/>
            <ac:grpSpMk id="100" creationId="{804E3BFE-EC79-F6AC-2F10-EF0E0A8D1DDD}"/>
          </ac:grpSpMkLst>
        </pc:grpChg>
        <pc:grpChg chg="add mod topLvl">
          <ac:chgData name="Jason Pyle" userId="c97a0fe8b0db15bd" providerId="LiveId" clId="{2406747A-E456-4D48-B7FD-048E493391A4}" dt="2022-07-09T00:03:51.630" v="9668" actId="1038"/>
          <ac:grpSpMkLst>
            <pc:docMk/>
            <pc:sldMk cId="610348219" sldId="288"/>
            <ac:grpSpMk id="103" creationId="{05740DF5-E2EE-3F85-9C49-69056990089C}"/>
          </ac:grpSpMkLst>
        </pc:grpChg>
        <pc:grpChg chg="add del mod">
          <ac:chgData name="Jason Pyle" userId="c97a0fe8b0db15bd" providerId="LiveId" clId="{2406747A-E456-4D48-B7FD-048E493391A4}" dt="2022-07-09T00:00:12.872" v="9598" actId="165"/>
          <ac:grpSpMkLst>
            <pc:docMk/>
            <pc:sldMk cId="610348219" sldId="288"/>
            <ac:grpSpMk id="106" creationId="{2DA1CE68-CB16-ED02-2EA9-9237D3CE46E9}"/>
          </ac:grpSpMkLst>
        </pc:grpChg>
        <pc:grpChg chg="add mod">
          <ac:chgData name="Jason Pyle" userId="c97a0fe8b0db15bd" providerId="LiveId" clId="{2406747A-E456-4D48-B7FD-048E493391A4}" dt="2022-07-09T00:24:43.057" v="9815" actId="1035"/>
          <ac:grpSpMkLst>
            <pc:docMk/>
            <pc:sldMk cId="610348219" sldId="288"/>
            <ac:grpSpMk id="107" creationId="{5885CC62-6186-42E2-9AF9-2FF3BACAACC8}"/>
          </ac:grpSpMkLst>
        </pc:grpChg>
        <pc:grpChg chg="add mod">
          <ac:chgData name="Jason Pyle" userId="c97a0fe8b0db15bd" providerId="LiveId" clId="{2406747A-E456-4D48-B7FD-048E493391A4}" dt="2022-07-09T00:24:43.057" v="9815" actId="1035"/>
          <ac:grpSpMkLst>
            <pc:docMk/>
            <pc:sldMk cId="610348219" sldId="288"/>
            <ac:grpSpMk id="110" creationId="{70F5F6A0-C373-002C-48E4-2533636B679B}"/>
          </ac:grpSpMkLst>
        </pc:grpChg>
        <pc:grpChg chg="add mod">
          <ac:chgData name="Jason Pyle" userId="c97a0fe8b0db15bd" providerId="LiveId" clId="{2406747A-E456-4D48-B7FD-048E493391A4}" dt="2022-07-09T00:19:29.068" v="9803" actId="1076"/>
          <ac:grpSpMkLst>
            <pc:docMk/>
            <pc:sldMk cId="610348219" sldId="288"/>
            <ac:grpSpMk id="113" creationId="{B4BCA944-C986-D209-E0F8-34CB8B78BCA1}"/>
          </ac:grpSpMkLst>
        </pc:grpChg>
        <pc:picChg chg="add mod topLvl">
          <ac:chgData name="Jason Pyle" userId="c97a0fe8b0db15bd" providerId="LiveId" clId="{2406747A-E456-4D48-B7FD-048E493391A4}" dt="2022-07-09T00:26:10.629" v="9822" actId="207"/>
          <ac:picMkLst>
            <pc:docMk/>
            <pc:sldMk cId="610348219" sldId="288"/>
            <ac:picMk id="62" creationId="{DD2D9E28-600D-CA82-003D-3D80D6487B10}"/>
          </ac:picMkLst>
        </pc:picChg>
        <pc:picChg chg="mod">
          <ac:chgData name="Jason Pyle" userId="c97a0fe8b0db15bd" providerId="LiveId" clId="{2406747A-E456-4D48-B7FD-048E493391A4}" dt="2022-07-09T00:26:17.371" v="9823" actId="207"/>
          <ac:picMkLst>
            <pc:docMk/>
            <pc:sldMk cId="610348219" sldId="288"/>
            <ac:picMk id="116" creationId="{BDD3D28F-E9B8-2D8B-C1EA-261E50AC6378}"/>
          </ac:picMkLst>
        </pc:picChg>
      </pc:sldChg>
      <pc:sldChg chg="addSp modSp new del mod">
        <pc:chgData name="Jason Pyle" userId="c97a0fe8b0db15bd" providerId="LiveId" clId="{2406747A-E456-4D48-B7FD-048E493391A4}" dt="2022-07-23T00:34:21.689" v="12290" actId="2696"/>
        <pc:sldMkLst>
          <pc:docMk/>
          <pc:sldMk cId="3811541449" sldId="289"/>
        </pc:sldMkLst>
        <pc:spChg chg="add mod">
          <ac:chgData name="Jason Pyle" userId="c97a0fe8b0db15bd" providerId="LiveId" clId="{2406747A-E456-4D48-B7FD-048E493391A4}" dt="2022-07-08T05:08:17.508" v="7296" actId="13822"/>
          <ac:spMkLst>
            <pc:docMk/>
            <pc:sldMk cId="3811541449" sldId="289"/>
            <ac:spMk id="2" creationId="{A7F3E41A-1287-6A6B-8A16-63CF684C102A}"/>
          </ac:spMkLst>
        </pc:spChg>
        <pc:spChg chg="add">
          <ac:chgData name="Jason Pyle" userId="c97a0fe8b0db15bd" providerId="LiveId" clId="{2406747A-E456-4D48-B7FD-048E493391A4}" dt="2022-07-08T05:08:30.565" v="7297" actId="11529"/>
          <ac:spMkLst>
            <pc:docMk/>
            <pc:sldMk cId="3811541449" sldId="289"/>
            <ac:spMk id="3" creationId="{5FE5C195-5090-B822-449A-9159845E23E0}"/>
          </ac:spMkLst>
        </pc:spChg>
        <pc:spChg chg="add">
          <ac:chgData name="Jason Pyle" userId="c97a0fe8b0db15bd" providerId="LiveId" clId="{2406747A-E456-4D48-B7FD-048E493391A4}" dt="2022-07-08T05:09:09.477" v="7298" actId="11529"/>
          <ac:spMkLst>
            <pc:docMk/>
            <pc:sldMk cId="3811541449" sldId="289"/>
            <ac:spMk id="4" creationId="{F773A238-6562-BF05-5612-B2973C6A14CF}"/>
          </ac:spMkLst>
        </pc:spChg>
      </pc:sldChg>
      <pc:sldChg chg="addSp modSp new mod">
        <pc:chgData name="Jason Pyle" userId="c97a0fe8b0db15bd" providerId="LiveId" clId="{2406747A-E456-4D48-B7FD-048E493391A4}" dt="2022-07-09T07:42:25.948" v="11574" actId="1076"/>
        <pc:sldMkLst>
          <pc:docMk/>
          <pc:sldMk cId="3404020739" sldId="290"/>
        </pc:sldMkLst>
        <pc:spChg chg="add mod">
          <ac:chgData name="Jason Pyle" userId="c97a0fe8b0db15bd" providerId="LiveId" clId="{2406747A-E456-4D48-B7FD-048E493391A4}" dt="2022-07-09T07:29:03.206" v="11559" actId="1076"/>
          <ac:spMkLst>
            <pc:docMk/>
            <pc:sldMk cId="3404020739" sldId="290"/>
            <ac:spMk id="2" creationId="{FD2DAF23-9583-E4D0-221D-EEE653A68124}"/>
          </ac:spMkLst>
        </pc:spChg>
        <pc:spChg chg="add mod">
          <ac:chgData name="Jason Pyle" userId="c97a0fe8b0db15bd" providerId="LiveId" clId="{2406747A-E456-4D48-B7FD-048E493391A4}" dt="2022-07-09T07:28:57.579" v="11558" actId="1076"/>
          <ac:spMkLst>
            <pc:docMk/>
            <pc:sldMk cId="3404020739" sldId="290"/>
            <ac:spMk id="3" creationId="{373704B5-C90A-70BE-8708-B3DFFE35EF94}"/>
          </ac:spMkLst>
        </pc:spChg>
        <pc:spChg chg="add mod">
          <ac:chgData name="Jason Pyle" userId="c97a0fe8b0db15bd" providerId="LiveId" clId="{2406747A-E456-4D48-B7FD-048E493391A4}" dt="2022-07-09T07:28:24.338" v="11548" actId="1076"/>
          <ac:spMkLst>
            <pc:docMk/>
            <pc:sldMk cId="3404020739" sldId="290"/>
            <ac:spMk id="4" creationId="{32A7D4FC-E7C8-41DF-E8D7-3939D828030E}"/>
          </ac:spMkLst>
        </pc:spChg>
        <pc:spChg chg="add mod">
          <ac:chgData name="Jason Pyle" userId="c97a0fe8b0db15bd" providerId="LiveId" clId="{2406747A-E456-4D48-B7FD-048E493391A4}" dt="2022-07-09T07:42:25.948" v="11574" actId="1076"/>
          <ac:spMkLst>
            <pc:docMk/>
            <pc:sldMk cId="3404020739" sldId="290"/>
            <ac:spMk id="6" creationId="{6FC971AA-D229-999D-DDA8-C401F8508A1B}"/>
          </ac:spMkLst>
        </pc:spChg>
        <pc:spChg chg="add mod">
          <ac:chgData name="Jason Pyle" userId="c97a0fe8b0db15bd" providerId="LiveId" clId="{2406747A-E456-4D48-B7FD-048E493391A4}" dt="2022-07-09T07:42:13.868" v="11571" actId="1076"/>
          <ac:spMkLst>
            <pc:docMk/>
            <pc:sldMk cId="3404020739" sldId="290"/>
            <ac:spMk id="8" creationId="{DDC0D687-EF3D-F4F6-025E-DA81913D71E0}"/>
          </ac:spMkLst>
        </pc:spChg>
      </pc:sldChg>
      <pc:sldChg chg="addSp delSp modSp new del mod">
        <pc:chgData name="Jason Pyle" userId="c97a0fe8b0db15bd" providerId="LiveId" clId="{2406747A-E456-4D48-B7FD-048E493391A4}" dt="2022-07-09T05:55:34.550" v="11537" actId="2696"/>
        <pc:sldMkLst>
          <pc:docMk/>
          <pc:sldMk cId="1968210146" sldId="291"/>
        </pc:sldMkLst>
        <pc:spChg chg="add mod">
          <ac:chgData name="Jason Pyle" userId="c97a0fe8b0db15bd" providerId="LiveId" clId="{2406747A-E456-4D48-B7FD-048E493391A4}" dt="2022-07-08T21:46:46.805" v="8400" actId="20577"/>
          <ac:spMkLst>
            <pc:docMk/>
            <pc:sldMk cId="1968210146" sldId="291"/>
            <ac:spMk id="2" creationId="{8AF34864-54FE-47AD-E6B2-90BAA86E0460}"/>
          </ac:spMkLst>
        </pc:spChg>
        <pc:spChg chg="mod topLvl">
          <ac:chgData name="Jason Pyle" userId="c97a0fe8b0db15bd" providerId="LiveId" clId="{2406747A-E456-4D48-B7FD-048E493391A4}" dt="2022-07-08T22:57:55.418" v="9478" actId="164"/>
          <ac:spMkLst>
            <pc:docMk/>
            <pc:sldMk cId="1968210146" sldId="291"/>
            <ac:spMk id="4" creationId="{E8D88D7C-D995-3019-09B4-86FC75C92EFC}"/>
          </ac:spMkLst>
        </pc:spChg>
        <pc:spChg chg="mod topLvl">
          <ac:chgData name="Jason Pyle" userId="c97a0fe8b0db15bd" providerId="LiveId" clId="{2406747A-E456-4D48-B7FD-048E493391A4}" dt="2022-07-08T22:57:55.418" v="9478" actId="164"/>
          <ac:spMkLst>
            <pc:docMk/>
            <pc:sldMk cId="1968210146" sldId="291"/>
            <ac:spMk id="5" creationId="{B0720623-CACD-105C-AB5D-95158E38FC3B}"/>
          </ac:spMkLst>
        </pc:spChg>
        <pc:spChg chg="mod topLvl">
          <ac:chgData name="Jason Pyle" userId="c97a0fe8b0db15bd" providerId="LiveId" clId="{2406747A-E456-4D48-B7FD-048E493391A4}" dt="2022-07-08T22:58:16.863" v="9483" actId="164"/>
          <ac:spMkLst>
            <pc:docMk/>
            <pc:sldMk cId="1968210146" sldId="291"/>
            <ac:spMk id="7" creationId="{16E6B152-FB61-E65A-4DF4-33B3297AA0CA}"/>
          </ac:spMkLst>
        </pc:spChg>
        <pc:spChg chg="mod topLvl">
          <ac:chgData name="Jason Pyle" userId="c97a0fe8b0db15bd" providerId="LiveId" clId="{2406747A-E456-4D48-B7FD-048E493391A4}" dt="2022-07-08T22:58:16.863" v="9483" actId="164"/>
          <ac:spMkLst>
            <pc:docMk/>
            <pc:sldMk cId="1968210146" sldId="291"/>
            <ac:spMk id="8" creationId="{B65CC465-D7E3-2E2A-9D6E-975297FEF8E2}"/>
          </ac:spMkLst>
        </pc:spChg>
        <pc:spChg chg="mod topLvl">
          <ac:chgData name="Jason Pyle" userId="c97a0fe8b0db15bd" providerId="LiveId" clId="{2406747A-E456-4D48-B7FD-048E493391A4}" dt="2022-07-08T22:58:11.791" v="9482" actId="164"/>
          <ac:spMkLst>
            <pc:docMk/>
            <pc:sldMk cId="1968210146" sldId="291"/>
            <ac:spMk id="10" creationId="{22908477-C19E-84BC-03BD-3C87197AD719}"/>
          </ac:spMkLst>
        </pc:spChg>
        <pc:spChg chg="mod topLvl">
          <ac:chgData name="Jason Pyle" userId="c97a0fe8b0db15bd" providerId="LiveId" clId="{2406747A-E456-4D48-B7FD-048E493391A4}" dt="2022-07-08T22:58:11.791" v="9482" actId="164"/>
          <ac:spMkLst>
            <pc:docMk/>
            <pc:sldMk cId="1968210146" sldId="291"/>
            <ac:spMk id="11" creationId="{766CB295-E13A-4A57-A08E-225FC741F0DF}"/>
          </ac:spMkLst>
        </pc:spChg>
        <pc:spChg chg="mod topLvl">
          <ac:chgData name="Jason Pyle" userId="c97a0fe8b0db15bd" providerId="LiveId" clId="{2406747A-E456-4D48-B7FD-048E493391A4}" dt="2022-07-08T22:58:07.213" v="9481" actId="164"/>
          <ac:spMkLst>
            <pc:docMk/>
            <pc:sldMk cId="1968210146" sldId="291"/>
            <ac:spMk id="13" creationId="{1C1D679A-9942-7538-278A-1C711E937769}"/>
          </ac:spMkLst>
        </pc:spChg>
        <pc:spChg chg="mod topLvl">
          <ac:chgData name="Jason Pyle" userId="c97a0fe8b0db15bd" providerId="LiveId" clId="{2406747A-E456-4D48-B7FD-048E493391A4}" dt="2022-07-08T22:58:07.213" v="9481" actId="164"/>
          <ac:spMkLst>
            <pc:docMk/>
            <pc:sldMk cId="1968210146" sldId="291"/>
            <ac:spMk id="14" creationId="{A98CA8A1-1EAF-E558-68FF-18895093507C}"/>
          </ac:spMkLst>
        </pc:spChg>
        <pc:spChg chg="mod topLvl">
          <ac:chgData name="Jason Pyle" userId="c97a0fe8b0db15bd" providerId="LiveId" clId="{2406747A-E456-4D48-B7FD-048E493391A4}" dt="2022-07-08T22:57:59.560" v="9479" actId="164"/>
          <ac:spMkLst>
            <pc:docMk/>
            <pc:sldMk cId="1968210146" sldId="291"/>
            <ac:spMk id="16" creationId="{41B6BCCB-59A8-1A24-EFCB-55BC7FC35B3C}"/>
          </ac:spMkLst>
        </pc:spChg>
        <pc:spChg chg="mod topLvl">
          <ac:chgData name="Jason Pyle" userId="c97a0fe8b0db15bd" providerId="LiveId" clId="{2406747A-E456-4D48-B7FD-048E493391A4}" dt="2022-07-08T22:57:59.560" v="9479" actId="164"/>
          <ac:spMkLst>
            <pc:docMk/>
            <pc:sldMk cId="1968210146" sldId="291"/>
            <ac:spMk id="17" creationId="{7BEE9B33-DD8A-D062-2AEC-D6645D125E00}"/>
          </ac:spMkLst>
        </pc:spChg>
        <pc:spChg chg="mod topLvl">
          <ac:chgData name="Jason Pyle" userId="c97a0fe8b0db15bd" providerId="LiveId" clId="{2406747A-E456-4D48-B7FD-048E493391A4}" dt="2022-07-08T22:58:03.377" v="9480" actId="164"/>
          <ac:spMkLst>
            <pc:docMk/>
            <pc:sldMk cId="1968210146" sldId="291"/>
            <ac:spMk id="19" creationId="{67F6C7E0-EE4E-DCF0-9336-84D20E3FB25C}"/>
          </ac:spMkLst>
        </pc:spChg>
        <pc:spChg chg="mod topLvl">
          <ac:chgData name="Jason Pyle" userId="c97a0fe8b0db15bd" providerId="LiveId" clId="{2406747A-E456-4D48-B7FD-048E493391A4}" dt="2022-07-08T22:58:03.377" v="9480" actId="164"/>
          <ac:spMkLst>
            <pc:docMk/>
            <pc:sldMk cId="1968210146" sldId="291"/>
            <ac:spMk id="20" creationId="{B7C3C673-4DF0-4CDB-29D3-BC88F72D7828}"/>
          </ac:spMkLst>
        </pc:spChg>
        <pc:grpChg chg="add del mod">
          <ac:chgData name="Jason Pyle" userId="c97a0fe8b0db15bd" providerId="LiveId" clId="{2406747A-E456-4D48-B7FD-048E493391A4}" dt="2022-07-08T22:43:03.610" v="9335" actId="165"/>
          <ac:grpSpMkLst>
            <pc:docMk/>
            <pc:sldMk cId="1968210146" sldId="291"/>
            <ac:grpSpMk id="3" creationId="{B636CA80-CF98-A5EC-D536-13354F03C457}"/>
          </ac:grpSpMkLst>
        </pc:grpChg>
        <pc:grpChg chg="add del mod">
          <ac:chgData name="Jason Pyle" userId="c97a0fe8b0db15bd" providerId="LiveId" clId="{2406747A-E456-4D48-B7FD-048E493391A4}" dt="2022-07-08T22:43:03.610" v="9335" actId="165"/>
          <ac:grpSpMkLst>
            <pc:docMk/>
            <pc:sldMk cId="1968210146" sldId="291"/>
            <ac:grpSpMk id="6" creationId="{0C02DC15-C3A6-4A71-CEF1-A8D8121A768A}"/>
          </ac:grpSpMkLst>
        </pc:grpChg>
        <pc:grpChg chg="add del mod">
          <ac:chgData name="Jason Pyle" userId="c97a0fe8b0db15bd" providerId="LiveId" clId="{2406747A-E456-4D48-B7FD-048E493391A4}" dt="2022-07-08T22:43:03.610" v="9335" actId="165"/>
          <ac:grpSpMkLst>
            <pc:docMk/>
            <pc:sldMk cId="1968210146" sldId="291"/>
            <ac:grpSpMk id="9" creationId="{AD9F93E5-073B-655D-0512-2D90BE0F25FE}"/>
          </ac:grpSpMkLst>
        </pc:grpChg>
        <pc:grpChg chg="add del mod">
          <ac:chgData name="Jason Pyle" userId="c97a0fe8b0db15bd" providerId="LiveId" clId="{2406747A-E456-4D48-B7FD-048E493391A4}" dt="2022-07-08T22:43:03.610" v="9335" actId="165"/>
          <ac:grpSpMkLst>
            <pc:docMk/>
            <pc:sldMk cId="1968210146" sldId="291"/>
            <ac:grpSpMk id="12" creationId="{97523058-817D-0664-A5E3-DADD6104D10D}"/>
          </ac:grpSpMkLst>
        </pc:grpChg>
        <pc:grpChg chg="add del mod">
          <ac:chgData name="Jason Pyle" userId="c97a0fe8b0db15bd" providerId="LiveId" clId="{2406747A-E456-4D48-B7FD-048E493391A4}" dt="2022-07-08T22:43:03.610" v="9335" actId="165"/>
          <ac:grpSpMkLst>
            <pc:docMk/>
            <pc:sldMk cId="1968210146" sldId="291"/>
            <ac:grpSpMk id="15" creationId="{08278C6B-0982-FB55-E8EA-A8F5ED804439}"/>
          </ac:grpSpMkLst>
        </pc:grpChg>
        <pc:grpChg chg="add del mod">
          <ac:chgData name="Jason Pyle" userId="c97a0fe8b0db15bd" providerId="LiveId" clId="{2406747A-E456-4D48-B7FD-048E493391A4}" dt="2022-07-08T22:43:03.610" v="9335" actId="165"/>
          <ac:grpSpMkLst>
            <pc:docMk/>
            <pc:sldMk cId="1968210146" sldId="291"/>
            <ac:grpSpMk id="18" creationId="{7D36E0D0-1AF4-56CF-1680-28F6A09E91B1}"/>
          </ac:grpSpMkLst>
        </pc:grpChg>
        <pc:grpChg chg="add mod">
          <ac:chgData name="Jason Pyle" userId="c97a0fe8b0db15bd" providerId="LiveId" clId="{2406747A-E456-4D48-B7FD-048E493391A4}" dt="2022-07-08T22:57:55.418" v="9478" actId="164"/>
          <ac:grpSpMkLst>
            <pc:docMk/>
            <pc:sldMk cId="1968210146" sldId="291"/>
            <ac:grpSpMk id="21" creationId="{3FC5E57C-C4D8-B6EF-31E0-116911750993}"/>
          </ac:grpSpMkLst>
        </pc:grpChg>
        <pc:grpChg chg="add mod">
          <ac:chgData name="Jason Pyle" userId="c97a0fe8b0db15bd" providerId="LiveId" clId="{2406747A-E456-4D48-B7FD-048E493391A4}" dt="2022-07-08T22:57:59.560" v="9479" actId="164"/>
          <ac:grpSpMkLst>
            <pc:docMk/>
            <pc:sldMk cId="1968210146" sldId="291"/>
            <ac:grpSpMk id="22" creationId="{A6F6A7AC-8FEB-43E3-209E-5D579383EF54}"/>
          </ac:grpSpMkLst>
        </pc:grpChg>
        <pc:grpChg chg="add mod">
          <ac:chgData name="Jason Pyle" userId="c97a0fe8b0db15bd" providerId="LiveId" clId="{2406747A-E456-4D48-B7FD-048E493391A4}" dt="2022-07-08T22:58:03.377" v="9480" actId="164"/>
          <ac:grpSpMkLst>
            <pc:docMk/>
            <pc:sldMk cId="1968210146" sldId="291"/>
            <ac:grpSpMk id="23" creationId="{ABD3D5F2-6515-A81A-21B1-9DEDC32A7BF9}"/>
          </ac:grpSpMkLst>
        </pc:grpChg>
        <pc:grpChg chg="add mod">
          <ac:chgData name="Jason Pyle" userId="c97a0fe8b0db15bd" providerId="LiveId" clId="{2406747A-E456-4D48-B7FD-048E493391A4}" dt="2022-07-08T22:58:07.213" v="9481" actId="164"/>
          <ac:grpSpMkLst>
            <pc:docMk/>
            <pc:sldMk cId="1968210146" sldId="291"/>
            <ac:grpSpMk id="24" creationId="{EFC8C82A-D31F-38F9-6109-ED4DC958367F}"/>
          </ac:grpSpMkLst>
        </pc:grpChg>
        <pc:grpChg chg="add mod">
          <ac:chgData name="Jason Pyle" userId="c97a0fe8b0db15bd" providerId="LiveId" clId="{2406747A-E456-4D48-B7FD-048E493391A4}" dt="2022-07-08T22:58:11.791" v="9482" actId="164"/>
          <ac:grpSpMkLst>
            <pc:docMk/>
            <pc:sldMk cId="1968210146" sldId="291"/>
            <ac:grpSpMk id="25" creationId="{A760CBE2-F085-2F08-A1E2-949C3243A4FB}"/>
          </ac:grpSpMkLst>
        </pc:grpChg>
        <pc:grpChg chg="add mod">
          <ac:chgData name="Jason Pyle" userId="c97a0fe8b0db15bd" providerId="LiveId" clId="{2406747A-E456-4D48-B7FD-048E493391A4}" dt="2022-07-08T22:58:16.863" v="9483" actId="164"/>
          <ac:grpSpMkLst>
            <pc:docMk/>
            <pc:sldMk cId="1968210146" sldId="291"/>
            <ac:grpSpMk id="26" creationId="{8BEC21CA-EC8D-A4D8-6CCD-C6352928B95C}"/>
          </ac:grpSpMkLst>
        </pc:grpChg>
      </pc:sldChg>
      <pc:sldChg chg="addSp delSp modSp add del mod">
        <pc:chgData name="Jason Pyle" userId="c97a0fe8b0db15bd" providerId="LiveId" clId="{2406747A-E456-4D48-B7FD-048E493391A4}" dt="2022-07-09T05:55:45.600" v="11538" actId="2696"/>
        <pc:sldMkLst>
          <pc:docMk/>
          <pc:sldMk cId="4123697538" sldId="292"/>
        </pc:sldMkLst>
        <pc:spChg chg="mod">
          <ac:chgData name="Jason Pyle" userId="c97a0fe8b0db15bd" providerId="LiveId" clId="{2406747A-E456-4D48-B7FD-048E493391A4}" dt="2022-07-08T21:47:14.673" v="8405" actId="20577"/>
          <ac:spMkLst>
            <pc:docMk/>
            <pc:sldMk cId="4123697538" sldId="292"/>
            <ac:spMk id="2" creationId="{8AF34864-54FE-47AD-E6B2-90BAA86E0460}"/>
          </ac:spMkLst>
        </pc:spChg>
        <pc:spChg chg="mod topLvl">
          <ac:chgData name="Jason Pyle" userId="c97a0fe8b0db15bd" providerId="LiveId" clId="{2406747A-E456-4D48-B7FD-048E493391A4}" dt="2022-07-08T22:58:23.787" v="9484" actId="164"/>
          <ac:spMkLst>
            <pc:docMk/>
            <pc:sldMk cId="4123697538" sldId="292"/>
            <ac:spMk id="4" creationId="{301094D4-6AB6-F683-884E-D69E488D1FEA}"/>
          </ac:spMkLst>
        </pc:spChg>
        <pc:spChg chg="mod topLvl">
          <ac:chgData name="Jason Pyle" userId="c97a0fe8b0db15bd" providerId="LiveId" clId="{2406747A-E456-4D48-B7FD-048E493391A4}" dt="2022-07-08T22:58:23.787" v="9484" actId="164"/>
          <ac:spMkLst>
            <pc:docMk/>
            <pc:sldMk cId="4123697538" sldId="292"/>
            <ac:spMk id="5" creationId="{146620F3-26BC-DD8B-B14F-5A19C8CA96F6}"/>
          </ac:spMkLst>
        </pc:spChg>
        <pc:spChg chg="mod topLvl">
          <ac:chgData name="Jason Pyle" userId="c97a0fe8b0db15bd" providerId="LiveId" clId="{2406747A-E456-4D48-B7FD-048E493391A4}" dt="2022-07-08T22:58:27.552" v="9485" actId="164"/>
          <ac:spMkLst>
            <pc:docMk/>
            <pc:sldMk cId="4123697538" sldId="292"/>
            <ac:spMk id="7" creationId="{BCC071E7-A34D-0921-CF5B-45A01867D2E2}"/>
          </ac:spMkLst>
        </pc:spChg>
        <pc:spChg chg="mod topLvl">
          <ac:chgData name="Jason Pyle" userId="c97a0fe8b0db15bd" providerId="LiveId" clId="{2406747A-E456-4D48-B7FD-048E493391A4}" dt="2022-07-08T22:58:27.552" v="9485" actId="164"/>
          <ac:spMkLst>
            <pc:docMk/>
            <pc:sldMk cId="4123697538" sldId="292"/>
            <ac:spMk id="8" creationId="{4366816F-9D07-D478-248A-CB08CA000216}"/>
          </ac:spMkLst>
        </pc:spChg>
        <pc:spChg chg="mod topLvl">
          <ac:chgData name="Jason Pyle" userId="c97a0fe8b0db15bd" providerId="LiveId" clId="{2406747A-E456-4D48-B7FD-048E493391A4}" dt="2022-07-08T22:58:32.545" v="9486" actId="164"/>
          <ac:spMkLst>
            <pc:docMk/>
            <pc:sldMk cId="4123697538" sldId="292"/>
            <ac:spMk id="10" creationId="{4FB73ACA-9F7B-DFF1-A81E-FB1B1422D3C2}"/>
          </ac:spMkLst>
        </pc:spChg>
        <pc:spChg chg="mod topLvl">
          <ac:chgData name="Jason Pyle" userId="c97a0fe8b0db15bd" providerId="LiveId" clId="{2406747A-E456-4D48-B7FD-048E493391A4}" dt="2022-07-08T22:58:32.545" v="9486" actId="164"/>
          <ac:spMkLst>
            <pc:docMk/>
            <pc:sldMk cId="4123697538" sldId="292"/>
            <ac:spMk id="11" creationId="{B5D442CD-0788-967E-4048-2EF13D743381}"/>
          </ac:spMkLst>
        </pc:spChg>
        <pc:spChg chg="mod topLvl">
          <ac:chgData name="Jason Pyle" userId="c97a0fe8b0db15bd" providerId="LiveId" clId="{2406747A-E456-4D48-B7FD-048E493391A4}" dt="2022-07-08T22:58:37.764" v="9487" actId="164"/>
          <ac:spMkLst>
            <pc:docMk/>
            <pc:sldMk cId="4123697538" sldId="292"/>
            <ac:spMk id="13" creationId="{AB3B2E5C-B762-63A2-B51E-11E1B2B64FBD}"/>
          </ac:spMkLst>
        </pc:spChg>
        <pc:spChg chg="mod topLvl">
          <ac:chgData name="Jason Pyle" userId="c97a0fe8b0db15bd" providerId="LiveId" clId="{2406747A-E456-4D48-B7FD-048E493391A4}" dt="2022-07-08T22:58:37.764" v="9487" actId="164"/>
          <ac:spMkLst>
            <pc:docMk/>
            <pc:sldMk cId="4123697538" sldId="292"/>
            <ac:spMk id="14" creationId="{14B14F28-28A8-4FAF-4EA1-D6A1F65CBE0F}"/>
          </ac:spMkLst>
        </pc:spChg>
        <pc:spChg chg="mod topLvl">
          <ac:chgData name="Jason Pyle" userId="c97a0fe8b0db15bd" providerId="LiveId" clId="{2406747A-E456-4D48-B7FD-048E493391A4}" dt="2022-07-08T22:58:42.135" v="9488" actId="164"/>
          <ac:spMkLst>
            <pc:docMk/>
            <pc:sldMk cId="4123697538" sldId="292"/>
            <ac:spMk id="16" creationId="{321DFFFC-ABC1-A92D-8452-FA14F70D891D}"/>
          </ac:spMkLst>
        </pc:spChg>
        <pc:spChg chg="mod topLvl">
          <ac:chgData name="Jason Pyle" userId="c97a0fe8b0db15bd" providerId="LiveId" clId="{2406747A-E456-4D48-B7FD-048E493391A4}" dt="2022-07-08T22:58:42.135" v="9488" actId="164"/>
          <ac:spMkLst>
            <pc:docMk/>
            <pc:sldMk cId="4123697538" sldId="292"/>
            <ac:spMk id="17" creationId="{2F77AE52-723B-9479-AF83-9275930FE5E0}"/>
          </ac:spMkLst>
        </pc:spChg>
        <pc:spChg chg="mod topLvl">
          <ac:chgData name="Jason Pyle" userId="c97a0fe8b0db15bd" providerId="LiveId" clId="{2406747A-E456-4D48-B7FD-048E493391A4}" dt="2022-07-08T22:58:47.934" v="9489" actId="164"/>
          <ac:spMkLst>
            <pc:docMk/>
            <pc:sldMk cId="4123697538" sldId="292"/>
            <ac:spMk id="19" creationId="{C1109BE4-1861-11A3-BDC6-81EE5228C268}"/>
          </ac:spMkLst>
        </pc:spChg>
        <pc:spChg chg="mod topLvl">
          <ac:chgData name="Jason Pyle" userId="c97a0fe8b0db15bd" providerId="LiveId" clId="{2406747A-E456-4D48-B7FD-048E493391A4}" dt="2022-07-08T22:58:47.934" v="9489" actId="164"/>
          <ac:spMkLst>
            <pc:docMk/>
            <pc:sldMk cId="4123697538" sldId="292"/>
            <ac:spMk id="20" creationId="{B54DE021-FD80-7902-8C3A-A8391D64AF26}"/>
          </ac:spMkLst>
        </pc:spChg>
        <pc:grpChg chg="add del mod">
          <ac:chgData name="Jason Pyle" userId="c97a0fe8b0db15bd" providerId="LiveId" clId="{2406747A-E456-4D48-B7FD-048E493391A4}" dt="2022-07-08T22:48:53.075" v="9348" actId="165"/>
          <ac:grpSpMkLst>
            <pc:docMk/>
            <pc:sldMk cId="4123697538" sldId="292"/>
            <ac:grpSpMk id="3" creationId="{00705E83-442C-E850-96DB-F5627A1B1620}"/>
          </ac:grpSpMkLst>
        </pc:grpChg>
        <pc:grpChg chg="add del mod">
          <ac:chgData name="Jason Pyle" userId="c97a0fe8b0db15bd" providerId="LiveId" clId="{2406747A-E456-4D48-B7FD-048E493391A4}" dt="2022-07-08T22:48:53.075" v="9348" actId="165"/>
          <ac:grpSpMkLst>
            <pc:docMk/>
            <pc:sldMk cId="4123697538" sldId="292"/>
            <ac:grpSpMk id="6" creationId="{7A4DE8EC-9F62-D402-9FFF-119642563A54}"/>
          </ac:grpSpMkLst>
        </pc:grpChg>
        <pc:grpChg chg="add del mod">
          <ac:chgData name="Jason Pyle" userId="c97a0fe8b0db15bd" providerId="LiveId" clId="{2406747A-E456-4D48-B7FD-048E493391A4}" dt="2022-07-08T22:48:53.075" v="9348" actId="165"/>
          <ac:grpSpMkLst>
            <pc:docMk/>
            <pc:sldMk cId="4123697538" sldId="292"/>
            <ac:grpSpMk id="9" creationId="{F3E5FE71-1B8B-0E8E-39AD-28C469F0BEF3}"/>
          </ac:grpSpMkLst>
        </pc:grpChg>
        <pc:grpChg chg="add del mod">
          <ac:chgData name="Jason Pyle" userId="c97a0fe8b0db15bd" providerId="LiveId" clId="{2406747A-E456-4D48-B7FD-048E493391A4}" dt="2022-07-08T22:48:53.075" v="9348" actId="165"/>
          <ac:grpSpMkLst>
            <pc:docMk/>
            <pc:sldMk cId="4123697538" sldId="292"/>
            <ac:grpSpMk id="12" creationId="{84EE7772-CE67-FD75-32D0-26BE42960602}"/>
          </ac:grpSpMkLst>
        </pc:grpChg>
        <pc:grpChg chg="add del mod">
          <ac:chgData name="Jason Pyle" userId="c97a0fe8b0db15bd" providerId="LiveId" clId="{2406747A-E456-4D48-B7FD-048E493391A4}" dt="2022-07-08T22:48:53.075" v="9348" actId="165"/>
          <ac:grpSpMkLst>
            <pc:docMk/>
            <pc:sldMk cId="4123697538" sldId="292"/>
            <ac:grpSpMk id="15" creationId="{D2A641C3-A32B-496B-E9B3-5B022F55B4CF}"/>
          </ac:grpSpMkLst>
        </pc:grpChg>
        <pc:grpChg chg="add del mod">
          <ac:chgData name="Jason Pyle" userId="c97a0fe8b0db15bd" providerId="LiveId" clId="{2406747A-E456-4D48-B7FD-048E493391A4}" dt="2022-07-08T22:48:53.075" v="9348" actId="165"/>
          <ac:grpSpMkLst>
            <pc:docMk/>
            <pc:sldMk cId="4123697538" sldId="292"/>
            <ac:grpSpMk id="18" creationId="{7CB869BA-6946-6653-9861-E09F3B784E9F}"/>
          </ac:grpSpMkLst>
        </pc:grpChg>
        <pc:grpChg chg="add mod">
          <ac:chgData name="Jason Pyle" userId="c97a0fe8b0db15bd" providerId="LiveId" clId="{2406747A-E456-4D48-B7FD-048E493391A4}" dt="2022-07-08T22:58:23.787" v="9484" actId="164"/>
          <ac:grpSpMkLst>
            <pc:docMk/>
            <pc:sldMk cId="4123697538" sldId="292"/>
            <ac:grpSpMk id="21" creationId="{76D6CB61-91BF-9B78-81B4-C4B5FB5A9142}"/>
          </ac:grpSpMkLst>
        </pc:grpChg>
        <pc:grpChg chg="add mod">
          <ac:chgData name="Jason Pyle" userId="c97a0fe8b0db15bd" providerId="LiveId" clId="{2406747A-E456-4D48-B7FD-048E493391A4}" dt="2022-07-08T22:58:27.552" v="9485" actId="164"/>
          <ac:grpSpMkLst>
            <pc:docMk/>
            <pc:sldMk cId="4123697538" sldId="292"/>
            <ac:grpSpMk id="22" creationId="{D66756D0-CB65-5CC7-B6DF-249EA7A94EB0}"/>
          </ac:grpSpMkLst>
        </pc:grpChg>
        <pc:grpChg chg="add mod">
          <ac:chgData name="Jason Pyle" userId="c97a0fe8b0db15bd" providerId="LiveId" clId="{2406747A-E456-4D48-B7FD-048E493391A4}" dt="2022-07-08T22:58:32.545" v="9486" actId="164"/>
          <ac:grpSpMkLst>
            <pc:docMk/>
            <pc:sldMk cId="4123697538" sldId="292"/>
            <ac:grpSpMk id="23" creationId="{5EB7C84B-AD41-E6B5-1482-50972B43353B}"/>
          </ac:grpSpMkLst>
        </pc:grpChg>
        <pc:grpChg chg="add mod">
          <ac:chgData name="Jason Pyle" userId="c97a0fe8b0db15bd" providerId="LiveId" clId="{2406747A-E456-4D48-B7FD-048E493391A4}" dt="2022-07-08T22:58:37.764" v="9487" actId="164"/>
          <ac:grpSpMkLst>
            <pc:docMk/>
            <pc:sldMk cId="4123697538" sldId="292"/>
            <ac:grpSpMk id="24" creationId="{56908AD1-F5F0-E097-83CF-A0C3C83959C1}"/>
          </ac:grpSpMkLst>
        </pc:grpChg>
        <pc:grpChg chg="add mod">
          <ac:chgData name="Jason Pyle" userId="c97a0fe8b0db15bd" providerId="LiveId" clId="{2406747A-E456-4D48-B7FD-048E493391A4}" dt="2022-07-08T22:58:42.135" v="9488" actId="164"/>
          <ac:grpSpMkLst>
            <pc:docMk/>
            <pc:sldMk cId="4123697538" sldId="292"/>
            <ac:grpSpMk id="25" creationId="{56EFC93B-1529-3197-8470-8E5AF29AC591}"/>
          </ac:grpSpMkLst>
        </pc:grpChg>
        <pc:grpChg chg="add mod">
          <ac:chgData name="Jason Pyle" userId="c97a0fe8b0db15bd" providerId="LiveId" clId="{2406747A-E456-4D48-B7FD-048E493391A4}" dt="2022-07-08T22:58:47.934" v="9489" actId="164"/>
          <ac:grpSpMkLst>
            <pc:docMk/>
            <pc:sldMk cId="4123697538" sldId="292"/>
            <ac:grpSpMk id="26" creationId="{6FDB4DD0-B1DE-A6EA-2D03-4294E299B197}"/>
          </ac:grpSpMkLst>
        </pc:grpChg>
      </pc:sldChg>
      <pc:sldChg chg="addSp delSp modSp new del mod">
        <pc:chgData name="Jason Pyle" userId="c97a0fe8b0db15bd" providerId="LiveId" clId="{2406747A-E456-4D48-B7FD-048E493391A4}" dt="2022-07-09T05:55:51.235" v="11539" actId="2696"/>
        <pc:sldMkLst>
          <pc:docMk/>
          <pc:sldMk cId="1530428170" sldId="293"/>
        </pc:sldMkLst>
        <pc:spChg chg="mod topLvl">
          <ac:chgData name="Jason Pyle" userId="c97a0fe8b0db15bd" providerId="LiveId" clId="{2406747A-E456-4D48-B7FD-048E493391A4}" dt="2022-07-09T00:12:12.770" v="9709" actId="164"/>
          <ac:spMkLst>
            <pc:docMk/>
            <pc:sldMk cId="1530428170" sldId="293"/>
            <ac:spMk id="3" creationId="{841D6081-1185-FAC7-689C-C356E47B24E6}"/>
          </ac:spMkLst>
        </pc:spChg>
        <pc:spChg chg="mod topLvl">
          <ac:chgData name="Jason Pyle" userId="c97a0fe8b0db15bd" providerId="LiveId" clId="{2406747A-E456-4D48-B7FD-048E493391A4}" dt="2022-07-09T00:12:12.770" v="9709" actId="164"/>
          <ac:spMkLst>
            <pc:docMk/>
            <pc:sldMk cId="1530428170" sldId="293"/>
            <ac:spMk id="4" creationId="{CFB499EA-3B1D-B13F-00DC-BFF4460FFA92}"/>
          </ac:spMkLst>
        </pc:spChg>
        <pc:spChg chg="add mod">
          <ac:chgData name="Jason Pyle" userId="c97a0fe8b0db15bd" providerId="LiveId" clId="{2406747A-E456-4D48-B7FD-048E493391A4}" dt="2022-07-08T22:13:03.158" v="8908" actId="20577"/>
          <ac:spMkLst>
            <pc:docMk/>
            <pc:sldMk cId="1530428170" sldId="293"/>
            <ac:spMk id="5" creationId="{050E745D-9CD2-24ED-E125-E28145C0097B}"/>
          </ac:spMkLst>
        </pc:spChg>
        <pc:spChg chg="mod topLvl">
          <ac:chgData name="Jason Pyle" userId="c97a0fe8b0db15bd" providerId="LiveId" clId="{2406747A-E456-4D48-B7FD-048E493391A4}" dt="2022-07-09T00:12:17.389" v="9710" actId="164"/>
          <ac:spMkLst>
            <pc:docMk/>
            <pc:sldMk cId="1530428170" sldId="293"/>
            <ac:spMk id="7" creationId="{FA626A1C-BC78-CEF8-A4C1-D268E37E86C4}"/>
          </ac:spMkLst>
        </pc:spChg>
        <pc:spChg chg="mod topLvl">
          <ac:chgData name="Jason Pyle" userId="c97a0fe8b0db15bd" providerId="LiveId" clId="{2406747A-E456-4D48-B7FD-048E493391A4}" dt="2022-07-09T00:12:17.389" v="9710" actId="164"/>
          <ac:spMkLst>
            <pc:docMk/>
            <pc:sldMk cId="1530428170" sldId="293"/>
            <ac:spMk id="8" creationId="{06B7308D-040A-C219-22A7-7FDEE209D04E}"/>
          </ac:spMkLst>
        </pc:spChg>
        <pc:spChg chg="add mod">
          <ac:chgData name="Jason Pyle" userId="c97a0fe8b0db15bd" providerId="LiveId" clId="{2406747A-E456-4D48-B7FD-048E493391A4}" dt="2022-07-08T22:19:31.595" v="9184" actId="20577"/>
          <ac:spMkLst>
            <pc:docMk/>
            <pc:sldMk cId="1530428170" sldId="293"/>
            <ac:spMk id="9" creationId="{D015D7D4-A5F2-0541-0051-8CD3688E985E}"/>
          </ac:spMkLst>
        </pc:spChg>
        <pc:spChg chg="mod topLvl">
          <ac:chgData name="Jason Pyle" userId="c97a0fe8b0db15bd" providerId="LiveId" clId="{2406747A-E456-4D48-B7FD-048E493391A4}" dt="2022-07-09T00:12:22.071" v="9711" actId="164"/>
          <ac:spMkLst>
            <pc:docMk/>
            <pc:sldMk cId="1530428170" sldId="293"/>
            <ac:spMk id="11" creationId="{1BFC8B22-937A-D9C7-0379-51E78607164C}"/>
          </ac:spMkLst>
        </pc:spChg>
        <pc:spChg chg="mod topLvl">
          <ac:chgData name="Jason Pyle" userId="c97a0fe8b0db15bd" providerId="LiveId" clId="{2406747A-E456-4D48-B7FD-048E493391A4}" dt="2022-07-09T00:12:22.071" v="9711" actId="164"/>
          <ac:spMkLst>
            <pc:docMk/>
            <pc:sldMk cId="1530428170" sldId="293"/>
            <ac:spMk id="12" creationId="{60760AEA-3C65-1802-0BCB-DDE7D8F5CBF0}"/>
          </ac:spMkLst>
        </pc:spChg>
        <pc:grpChg chg="add del mod">
          <ac:chgData name="Jason Pyle" userId="c97a0fe8b0db15bd" providerId="LiveId" clId="{2406747A-E456-4D48-B7FD-048E493391A4}" dt="2022-07-09T00:09:05.531" v="9691" actId="165"/>
          <ac:grpSpMkLst>
            <pc:docMk/>
            <pc:sldMk cId="1530428170" sldId="293"/>
            <ac:grpSpMk id="2" creationId="{82F3E2D1-C0CE-808F-DD18-1CA6A9EFF935}"/>
          </ac:grpSpMkLst>
        </pc:grpChg>
        <pc:grpChg chg="add del mod">
          <ac:chgData name="Jason Pyle" userId="c97a0fe8b0db15bd" providerId="LiveId" clId="{2406747A-E456-4D48-B7FD-048E493391A4}" dt="2022-07-09T00:09:05.531" v="9691" actId="165"/>
          <ac:grpSpMkLst>
            <pc:docMk/>
            <pc:sldMk cId="1530428170" sldId="293"/>
            <ac:grpSpMk id="6" creationId="{629769D4-5F8F-722B-335B-F32A4CD14CA6}"/>
          </ac:grpSpMkLst>
        </pc:grpChg>
        <pc:grpChg chg="add del mod topLvl">
          <ac:chgData name="Jason Pyle" userId="c97a0fe8b0db15bd" providerId="LiveId" clId="{2406747A-E456-4D48-B7FD-048E493391A4}" dt="2022-07-09T00:09:14.749" v="9692" actId="165"/>
          <ac:grpSpMkLst>
            <pc:docMk/>
            <pc:sldMk cId="1530428170" sldId="293"/>
            <ac:grpSpMk id="10" creationId="{4D5F67AE-4E3B-0EBF-E312-CE4174A7F9DF}"/>
          </ac:grpSpMkLst>
        </pc:grpChg>
        <pc:grpChg chg="add del mod">
          <ac:chgData name="Jason Pyle" userId="c97a0fe8b0db15bd" providerId="LiveId" clId="{2406747A-E456-4D48-B7FD-048E493391A4}" dt="2022-07-09T00:09:05.531" v="9691" actId="165"/>
          <ac:grpSpMkLst>
            <pc:docMk/>
            <pc:sldMk cId="1530428170" sldId="293"/>
            <ac:grpSpMk id="15" creationId="{AAC48FA4-D821-0085-2F04-EA33D99C1A42}"/>
          </ac:grpSpMkLst>
        </pc:grpChg>
        <pc:grpChg chg="add del mod">
          <ac:chgData name="Jason Pyle" userId="c97a0fe8b0db15bd" providerId="LiveId" clId="{2406747A-E456-4D48-B7FD-048E493391A4}" dt="2022-07-09T00:12:30.067" v="9712" actId="21"/>
          <ac:grpSpMkLst>
            <pc:docMk/>
            <pc:sldMk cId="1530428170" sldId="293"/>
            <ac:grpSpMk id="16" creationId="{1CC15BE8-301A-9623-4A4C-46FC91CB8334}"/>
          </ac:grpSpMkLst>
        </pc:grpChg>
        <pc:grpChg chg="add del mod">
          <ac:chgData name="Jason Pyle" userId="c97a0fe8b0db15bd" providerId="LiveId" clId="{2406747A-E456-4D48-B7FD-048E493391A4}" dt="2022-07-09T00:12:30.067" v="9712" actId="21"/>
          <ac:grpSpMkLst>
            <pc:docMk/>
            <pc:sldMk cId="1530428170" sldId="293"/>
            <ac:grpSpMk id="17" creationId="{DF1FDF97-1284-AC61-590B-2894D9BD3E79}"/>
          </ac:grpSpMkLst>
        </pc:grpChg>
        <pc:grpChg chg="add del mod">
          <ac:chgData name="Jason Pyle" userId="c97a0fe8b0db15bd" providerId="LiveId" clId="{2406747A-E456-4D48-B7FD-048E493391A4}" dt="2022-07-09T00:12:30.067" v="9712" actId="21"/>
          <ac:grpSpMkLst>
            <pc:docMk/>
            <pc:sldMk cId="1530428170" sldId="293"/>
            <ac:grpSpMk id="18" creationId="{FCDDF6B4-AFCF-1414-9165-E06D5BBA1C5B}"/>
          </ac:grpSpMkLst>
        </pc:grpChg>
        <pc:picChg chg="add mod topLvl">
          <ac:chgData name="Jason Pyle" userId="c97a0fe8b0db15bd" providerId="LiveId" clId="{2406747A-E456-4D48-B7FD-048E493391A4}" dt="2022-07-09T00:12:22.071" v="9711" actId="164"/>
          <ac:picMkLst>
            <pc:docMk/>
            <pc:sldMk cId="1530428170" sldId="293"/>
            <ac:picMk id="14" creationId="{3E1B5CAC-ECF7-01C6-16C4-30CC371744EA}"/>
          </ac:picMkLst>
        </pc:picChg>
      </pc:sldChg>
      <pc:sldChg chg="addSp delSp modSp add mod">
        <pc:chgData name="Jason Pyle" userId="c97a0fe8b0db15bd" providerId="LiveId" clId="{2406747A-E456-4D48-B7FD-048E493391A4}" dt="2022-07-09T05:50:23.092" v="11535" actId="554"/>
        <pc:sldMkLst>
          <pc:docMk/>
          <pc:sldMk cId="835274697" sldId="294"/>
        </pc:sldMkLst>
        <pc:spChg chg="mod">
          <ac:chgData name="Jason Pyle" userId="c97a0fe8b0db15bd" providerId="LiveId" clId="{2406747A-E456-4D48-B7FD-048E493391A4}" dt="2022-07-09T05:47:11.848" v="11461" actId="1076"/>
          <ac:spMkLst>
            <pc:docMk/>
            <pc:sldMk cId="835274697" sldId="294"/>
            <ac:spMk id="2" creationId="{42C46F1C-E6F7-DEE9-0C09-E011AA0D4140}"/>
          </ac:spMkLst>
        </pc:spChg>
        <pc:spChg chg="add del mod">
          <ac:chgData name="Jason Pyle" userId="c97a0fe8b0db15bd" providerId="LiveId" clId="{2406747A-E456-4D48-B7FD-048E493391A4}" dt="2022-07-09T03:49:05.328" v="10903"/>
          <ac:spMkLst>
            <pc:docMk/>
            <pc:sldMk cId="835274697" sldId="294"/>
            <ac:spMk id="18" creationId="{4054295B-CA9F-7B1F-8FE8-8CAE0A64545D}"/>
          </ac:spMkLst>
        </pc:spChg>
        <pc:spChg chg="add mod">
          <ac:chgData name="Jason Pyle" userId="c97a0fe8b0db15bd" providerId="LiveId" clId="{2406747A-E456-4D48-B7FD-048E493391A4}" dt="2022-07-09T05:47:37.747" v="11522" actId="1037"/>
          <ac:spMkLst>
            <pc:docMk/>
            <pc:sldMk cId="835274697" sldId="294"/>
            <ac:spMk id="19" creationId="{787EA24F-A500-3113-5344-6143CFB6B16F}"/>
          </ac:spMkLst>
        </pc:spChg>
        <pc:spChg chg="add mod">
          <ac:chgData name="Jason Pyle" userId="c97a0fe8b0db15bd" providerId="LiveId" clId="{2406747A-E456-4D48-B7FD-048E493391A4}" dt="2022-07-09T05:47:37.747" v="11522" actId="1037"/>
          <ac:spMkLst>
            <pc:docMk/>
            <pc:sldMk cId="835274697" sldId="294"/>
            <ac:spMk id="20" creationId="{2BC1953D-DE0B-24A8-A962-416CE0D7671D}"/>
          </ac:spMkLst>
        </pc:spChg>
        <pc:spChg chg="mod">
          <ac:chgData name="Jason Pyle" userId="c97a0fe8b0db15bd" providerId="LiveId" clId="{2406747A-E456-4D48-B7FD-048E493391A4}" dt="2022-07-09T02:19:27.802" v="10189" actId="165"/>
          <ac:spMkLst>
            <pc:docMk/>
            <pc:sldMk cId="835274697" sldId="294"/>
            <ac:spMk id="27" creationId="{747DE1EC-C881-1CE2-8946-00B665454D2D}"/>
          </ac:spMkLst>
        </pc:spChg>
        <pc:spChg chg="mod">
          <ac:chgData name="Jason Pyle" userId="c97a0fe8b0db15bd" providerId="LiveId" clId="{2406747A-E456-4D48-B7FD-048E493391A4}" dt="2022-07-09T02:19:27.802" v="10189" actId="165"/>
          <ac:spMkLst>
            <pc:docMk/>
            <pc:sldMk cId="835274697" sldId="294"/>
            <ac:spMk id="28" creationId="{74760C80-FE10-52BF-07B9-B42A9C7DB87D}"/>
          </ac:spMkLst>
        </pc:spChg>
        <pc:spChg chg="mod">
          <ac:chgData name="Jason Pyle" userId="c97a0fe8b0db15bd" providerId="LiveId" clId="{2406747A-E456-4D48-B7FD-048E493391A4}" dt="2022-07-09T02:20:32.732" v="10216" actId="20577"/>
          <ac:spMkLst>
            <pc:docMk/>
            <pc:sldMk cId="835274697" sldId="294"/>
            <ac:spMk id="30" creationId="{E1B7304F-9F25-0481-7D75-75284E7BE525}"/>
          </ac:spMkLst>
        </pc:spChg>
        <pc:spChg chg="mod">
          <ac:chgData name="Jason Pyle" userId="c97a0fe8b0db15bd" providerId="LiveId" clId="{2406747A-E456-4D48-B7FD-048E493391A4}" dt="2022-07-09T02:19:27.802" v="10189" actId="165"/>
          <ac:spMkLst>
            <pc:docMk/>
            <pc:sldMk cId="835274697" sldId="294"/>
            <ac:spMk id="31" creationId="{32303080-EC2C-69B7-B0BE-723B3FA7C0F5}"/>
          </ac:spMkLst>
        </pc:spChg>
        <pc:spChg chg="mod">
          <ac:chgData name="Jason Pyle" userId="c97a0fe8b0db15bd" providerId="LiveId" clId="{2406747A-E456-4D48-B7FD-048E493391A4}" dt="2022-07-09T02:20:50.077" v="10228" actId="20577"/>
          <ac:spMkLst>
            <pc:docMk/>
            <pc:sldMk cId="835274697" sldId="294"/>
            <ac:spMk id="48" creationId="{95969F83-EB8C-2FE9-69EA-2CD339551FB7}"/>
          </ac:spMkLst>
        </pc:spChg>
        <pc:spChg chg="mod">
          <ac:chgData name="Jason Pyle" userId="c97a0fe8b0db15bd" providerId="LiveId" clId="{2406747A-E456-4D48-B7FD-048E493391A4}" dt="2022-07-09T02:19:27.802" v="10189" actId="165"/>
          <ac:spMkLst>
            <pc:docMk/>
            <pc:sldMk cId="835274697" sldId="294"/>
            <ac:spMk id="49" creationId="{9A0D634C-BACA-D6EC-CE40-8AC79653F98F}"/>
          </ac:spMkLst>
        </pc:spChg>
        <pc:spChg chg="mod">
          <ac:chgData name="Jason Pyle" userId="c97a0fe8b0db15bd" providerId="LiveId" clId="{2406747A-E456-4D48-B7FD-048E493391A4}" dt="2022-07-09T02:19:27.802" v="10189" actId="165"/>
          <ac:spMkLst>
            <pc:docMk/>
            <pc:sldMk cId="835274697" sldId="294"/>
            <ac:spMk id="51" creationId="{F2DA08E0-20C8-FF38-B54F-67D381964C07}"/>
          </ac:spMkLst>
        </pc:spChg>
        <pc:spChg chg="mod">
          <ac:chgData name="Jason Pyle" userId="c97a0fe8b0db15bd" providerId="LiveId" clId="{2406747A-E456-4D48-B7FD-048E493391A4}" dt="2022-07-09T02:19:27.802" v="10189" actId="165"/>
          <ac:spMkLst>
            <pc:docMk/>
            <pc:sldMk cId="835274697" sldId="294"/>
            <ac:spMk id="52" creationId="{D5DF691E-7AD1-4FAE-B152-F5F4B06CE949}"/>
          </ac:spMkLst>
        </pc:spChg>
        <pc:spChg chg="mod">
          <ac:chgData name="Jason Pyle" userId="c97a0fe8b0db15bd" providerId="LiveId" clId="{2406747A-E456-4D48-B7FD-048E493391A4}" dt="2022-07-09T02:19:27.802" v="10189" actId="165"/>
          <ac:spMkLst>
            <pc:docMk/>
            <pc:sldMk cId="835274697" sldId="294"/>
            <ac:spMk id="54" creationId="{C9BA196D-A1A5-6424-DBAE-68D7A4604795}"/>
          </ac:spMkLst>
        </pc:spChg>
        <pc:spChg chg="mod">
          <ac:chgData name="Jason Pyle" userId="c97a0fe8b0db15bd" providerId="LiveId" clId="{2406747A-E456-4D48-B7FD-048E493391A4}" dt="2022-07-09T02:19:27.802" v="10189" actId="165"/>
          <ac:spMkLst>
            <pc:docMk/>
            <pc:sldMk cId="835274697" sldId="294"/>
            <ac:spMk id="55" creationId="{1253D277-2AC2-8956-496F-52911BC20FC1}"/>
          </ac:spMkLst>
        </pc:spChg>
        <pc:spChg chg="mod">
          <ac:chgData name="Jason Pyle" userId="c97a0fe8b0db15bd" providerId="LiveId" clId="{2406747A-E456-4D48-B7FD-048E493391A4}" dt="2022-07-09T02:33:06.277" v="10458" actId="165"/>
          <ac:spMkLst>
            <pc:docMk/>
            <pc:sldMk cId="835274697" sldId="294"/>
            <ac:spMk id="57" creationId="{C5114790-9037-4A8D-5FDF-D835BCE2B3A3}"/>
          </ac:spMkLst>
        </pc:spChg>
        <pc:spChg chg="mod">
          <ac:chgData name="Jason Pyle" userId="c97a0fe8b0db15bd" providerId="LiveId" clId="{2406747A-E456-4D48-B7FD-048E493391A4}" dt="2022-07-09T02:33:06.277" v="10458" actId="165"/>
          <ac:spMkLst>
            <pc:docMk/>
            <pc:sldMk cId="835274697" sldId="294"/>
            <ac:spMk id="58" creationId="{9C68FD0B-B873-8C1F-AB73-74B4B5418486}"/>
          </ac:spMkLst>
        </pc:spChg>
        <pc:spChg chg="mod">
          <ac:chgData name="Jason Pyle" userId="c97a0fe8b0db15bd" providerId="LiveId" clId="{2406747A-E456-4D48-B7FD-048E493391A4}" dt="2022-07-09T03:53:07.740" v="11009" actId="165"/>
          <ac:spMkLst>
            <pc:docMk/>
            <pc:sldMk cId="835274697" sldId="294"/>
            <ac:spMk id="71" creationId="{053D6082-A5D4-BCEC-1FB9-47FF06A56F04}"/>
          </ac:spMkLst>
        </pc:spChg>
        <pc:spChg chg="mod">
          <ac:chgData name="Jason Pyle" userId="c97a0fe8b0db15bd" providerId="LiveId" clId="{2406747A-E456-4D48-B7FD-048E493391A4}" dt="2022-07-09T03:53:07.740" v="11009" actId="165"/>
          <ac:spMkLst>
            <pc:docMk/>
            <pc:sldMk cId="835274697" sldId="294"/>
            <ac:spMk id="72" creationId="{0D18847D-9F7C-B51E-46A1-692080CC787B}"/>
          </ac:spMkLst>
        </pc:spChg>
        <pc:spChg chg="mod">
          <ac:chgData name="Jason Pyle" userId="c97a0fe8b0db15bd" providerId="LiveId" clId="{2406747A-E456-4D48-B7FD-048E493391A4}" dt="2022-07-09T03:53:07.740" v="11009" actId="165"/>
          <ac:spMkLst>
            <pc:docMk/>
            <pc:sldMk cId="835274697" sldId="294"/>
            <ac:spMk id="74" creationId="{FF495ECE-DD7E-BCD1-AA8E-8F061C8EA723}"/>
          </ac:spMkLst>
        </pc:spChg>
        <pc:spChg chg="mod">
          <ac:chgData name="Jason Pyle" userId="c97a0fe8b0db15bd" providerId="LiveId" clId="{2406747A-E456-4D48-B7FD-048E493391A4}" dt="2022-07-09T04:08:40.057" v="11395" actId="1035"/>
          <ac:spMkLst>
            <pc:docMk/>
            <pc:sldMk cId="835274697" sldId="294"/>
            <ac:spMk id="75" creationId="{7534339B-961E-BFB3-4F51-F00C7BB6F11B}"/>
          </ac:spMkLst>
        </pc:spChg>
        <pc:spChg chg="mod">
          <ac:chgData name="Jason Pyle" userId="c97a0fe8b0db15bd" providerId="LiveId" clId="{2406747A-E456-4D48-B7FD-048E493391A4}" dt="2022-07-09T03:53:07.740" v="11009" actId="165"/>
          <ac:spMkLst>
            <pc:docMk/>
            <pc:sldMk cId="835274697" sldId="294"/>
            <ac:spMk id="77" creationId="{326989EC-0057-0E7F-B8B4-9FDC5B8A1059}"/>
          </ac:spMkLst>
        </pc:spChg>
        <pc:spChg chg="mod">
          <ac:chgData name="Jason Pyle" userId="c97a0fe8b0db15bd" providerId="LiveId" clId="{2406747A-E456-4D48-B7FD-048E493391A4}" dt="2022-07-09T03:53:07.740" v="11009" actId="165"/>
          <ac:spMkLst>
            <pc:docMk/>
            <pc:sldMk cId="835274697" sldId="294"/>
            <ac:spMk id="78" creationId="{9209D31A-19B1-6B2F-1E8E-6C410FCACAB4}"/>
          </ac:spMkLst>
        </pc:spChg>
        <pc:spChg chg="mod topLvl">
          <ac:chgData name="Jason Pyle" userId="c97a0fe8b0db15bd" providerId="LiveId" clId="{2406747A-E456-4D48-B7FD-048E493391A4}" dt="2022-07-09T05:49:16.413" v="11530" actId="165"/>
          <ac:spMkLst>
            <pc:docMk/>
            <pc:sldMk cId="835274697" sldId="294"/>
            <ac:spMk id="80" creationId="{A7623C71-C739-D88F-43E1-548C05B3D6E0}"/>
          </ac:spMkLst>
        </pc:spChg>
        <pc:spChg chg="mod topLvl">
          <ac:chgData name="Jason Pyle" userId="c97a0fe8b0db15bd" providerId="LiveId" clId="{2406747A-E456-4D48-B7FD-048E493391A4}" dt="2022-07-09T05:50:23.092" v="11535" actId="554"/>
          <ac:spMkLst>
            <pc:docMk/>
            <pc:sldMk cId="835274697" sldId="294"/>
            <ac:spMk id="81" creationId="{8EC50F2D-61BE-5372-E89A-1AAB4B68179B}"/>
          </ac:spMkLst>
        </pc:spChg>
        <pc:spChg chg="mod topLvl">
          <ac:chgData name="Jason Pyle" userId="c97a0fe8b0db15bd" providerId="LiveId" clId="{2406747A-E456-4D48-B7FD-048E493391A4}" dt="2022-07-09T05:49:42.382" v="11531" actId="14100"/>
          <ac:spMkLst>
            <pc:docMk/>
            <pc:sldMk cId="835274697" sldId="294"/>
            <ac:spMk id="83" creationId="{96A694E2-07B0-443E-A863-D8BB9D1C8C95}"/>
          </ac:spMkLst>
        </pc:spChg>
        <pc:spChg chg="mod topLvl">
          <ac:chgData name="Jason Pyle" userId="c97a0fe8b0db15bd" providerId="LiveId" clId="{2406747A-E456-4D48-B7FD-048E493391A4}" dt="2022-07-09T05:50:23.092" v="11535" actId="554"/>
          <ac:spMkLst>
            <pc:docMk/>
            <pc:sldMk cId="835274697" sldId="294"/>
            <ac:spMk id="84" creationId="{97381338-BDE4-0EE3-C5A2-1E34532A8572}"/>
          </ac:spMkLst>
        </pc:spChg>
        <pc:spChg chg="mod topLvl">
          <ac:chgData name="Jason Pyle" userId="c97a0fe8b0db15bd" providerId="LiveId" clId="{2406747A-E456-4D48-B7FD-048E493391A4}" dt="2022-07-09T05:49:47.084" v="11532" actId="14100"/>
          <ac:spMkLst>
            <pc:docMk/>
            <pc:sldMk cId="835274697" sldId="294"/>
            <ac:spMk id="86" creationId="{452F99A6-5272-34C9-CE03-1E005380B1EF}"/>
          </ac:spMkLst>
        </pc:spChg>
        <pc:spChg chg="mod topLvl">
          <ac:chgData name="Jason Pyle" userId="c97a0fe8b0db15bd" providerId="LiveId" clId="{2406747A-E456-4D48-B7FD-048E493391A4}" dt="2022-07-09T05:50:23.092" v="11535" actId="554"/>
          <ac:spMkLst>
            <pc:docMk/>
            <pc:sldMk cId="835274697" sldId="294"/>
            <ac:spMk id="87" creationId="{C83D0C74-ADD7-9B3F-D5B0-B833FB48CEEE}"/>
          </ac:spMkLst>
        </pc:spChg>
        <pc:spChg chg="mod">
          <ac:chgData name="Jason Pyle" userId="c97a0fe8b0db15bd" providerId="LiveId" clId="{2406747A-E456-4D48-B7FD-048E493391A4}" dt="2022-07-09T03:53:07.740" v="11009" actId="165"/>
          <ac:spMkLst>
            <pc:docMk/>
            <pc:sldMk cId="835274697" sldId="294"/>
            <ac:spMk id="89" creationId="{9A66D397-B8DA-69BC-F62D-26F03393470C}"/>
          </ac:spMkLst>
        </pc:spChg>
        <pc:spChg chg="mod">
          <ac:chgData name="Jason Pyle" userId="c97a0fe8b0db15bd" providerId="LiveId" clId="{2406747A-E456-4D48-B7FD-048E493391A4}" dt="2022-07-09T03:53:07.740" v="11009" actId="165"/>
          <ac:spMkLst>
            <pc:docMk/>
            <pc:sldMk cId="835274697" sldId="294"/>
            <ac:spMk id="90" creationId="{EA920378-13AA-678A-EE58-A33B1D8E9BB3}"/>
          </ac:spMkLst>
        </pc:spChg>
        <pc:spChg chg="mod">
          <ac:chgData name="Jason Pyle" userId="c97a0fe8b0db15bd" providerId="LiveId" clId="{2406747A-E456-4D48-B7FD-048E493391A4}" dt="2022-07-09T03:53:07.740" v="11009" actId="165"/>
          <ac:spMkLst>
            <pc:docMk/>
            <pc:sldMk cId="835274697" sldId="294"/>
            <ac:spMk id="92" creationId="{87F28A6B-8C02-B0E8-ED40-9701FEFEC0EE}"/>
          </ac:spMkLst>
        </pc:spChg>
        <pc:spChg chg="mod">
          <ac:chgData name="Jason Pyle" userId="c97a0fe8b0db15bd" providerId="LiveId" clId="{2406747A-E456-4D48-B7FD-048E493391A4}" dt="2022-07-09T03:53:07.740" v="11009" actId="165"/>
          <ac:spMkLst>
            <pc:docMk/>
            <pc:sldMk cId="835274697" sldId="294"/>
            <ac:spMk id="93" creationId="{B3643094-45B3-32FE-755F-7643A20F9C37}"/>
          </ac:spMkLst>
        </pc:spChg>
        <pc:spChg chg="mod">
          <ac:chgData name="Jason Pyle" userId="c97a0fe8b0db15bd" providerId="LiveId" clId="{2406747A-E456-4D48-B7FD-048E493391A4}" dt="2022-07-09T03:53:07.740" v="11009" actId="165"/>
          <ac:spMkLst>
            <pc:docMk/>
            <pc:sldMk cId="835274697" sldId="294"/>
            <ac:spMk id="95" creationId="{1B9B3848-65DE-7CB9-8797-2B6DF7B69BC8}"/>
          </ac:spMkLst>
        </pc:spChg>
        <pc:spChg chg="mod">
          <ac:chgData name="Jason Pyle" userId="c97a0fe8b0db15bd" providerId="LiveId" clId="{2406747A-E456-4D48-B7FD-048E493391A4}" dt="2022-07-09T03:53:07.740" v="11009" actId="165"/>
          <ac:spMkLst>
            <pc:docMk/>
            <pc:sldMk cId="835274697" sldId="294"/>
            <ac:spMk id="96" creationId="{5CD463DB-3ABA-71B7-149F-2D090D50E5CF}"/>
          </ac:spMkLst>
        </pc:spChg>
        <pc:spChg chg="mod">
          <ac:chgData name="Jason Pyle" userId="c97a0fe8b0db15bd" providerId="LiveId" clId="{2406747A-E456-4D48-B7FD-048E493391A4}" dt="2022-07-09T03:53:07.740" v="11009" actId="165"/>
          <ac:spMkLst>
            <pc:docMk/>
            <pc:sldMk cId="835274697" sldId="294"/>
            <ac:spMk id="98" creationId="{028FD15F-86C6-6F5C-D957-A2F5E9B6B28F}"/>
          </ac:spMkLst>
        </pc:spChg>
        <pc:spChg chg="mod">
          <ac:chgData name="Jason Pyle" userId="c97a0fe8b0db15bd" providerId="LiveId" clId="{2406747A-E456-4D48-B7FD-048E493391A4}" dt="2022-07-09T03:53:07.740" v="11009" actId="165"/>
          <ac:spMkLst>
            <pc:docMk/>
            <pc:sldMk cId="835274697" sldId="294"/>
            <ac:spMk id="99" creationId="{8A648BC6-28DB-6874-9819-7166D5253521}"/>
          </ac:spMkLst>
        </pc:spChg>
        <pc:spChg chg="mod">
          <ac:chgData name="Jason Pyle" userId="c97a0fe8b0db15bd" providerId="LiveId" clId="{2406747A-E456-4D48-B7FD-048E493391A4}" dt="2022-07-09T00:37:53.443" v="9932" actId="20577"/>
          <ac:spMkLst>
            <pc:docMk/>
            <pc:sldMk cId="835274697" sldId="294"/>
            <ac:spMk id="102" creationId="{C57CA81F-6137-6044-D415-CFFD663F1BDB}"/>
          </ac:spMkLst>
        </pc:spChg>
        <pc:spChg chg="mod">
          <ac:chgData name="Jason Pyle" userId="c97a0fe8b0db15bd" providerId="LiveId" clId="{2406747A-E456-4D48-B7FD-048E493391A4}" dt="2022-07-09T00:33:18.720" v="9876" actId="20577"/>
          <ac:spMkLst>
            <pc:docMk/>
            <pc:sldMk cId="835274697" sldId="294"/>
            <ac:spMk id="105" creationId="{56A5ACE1-E674-F461-EF1D-5462FD04A339}"/>
          </ac:spMkLst>
        </pc:spChg>
        <pc:spChg chg="mod">
          <ac:chgData name="Jason Pyle" userId="c97a0fe8b0db15bd" providerId="LiveId" clId="{2406747A-E456-4D48-B7FD-048E493391A4}" dt="2022-07-09T03:43:24.202" v="10768" actId="1035"/>
          <ac:spMkLst>
            <pc:docMk/>
            <pc:sldMk cId="835274697" sldId="294"/>
            <ac:spMk id="111" creationId="{71BF0D1A-9D30-EEBC-BCC0-D62FE2AF7BEF}"/>
          </ac:spMkLst>
        </pc:spChg>
        <pc:spChg chg="mod">
          <ac:chgData name="Jason Pyle" userId="c97a0fe8b0db15bd" providerId="LiveId" clId="{2406747A-E456-4D48-B7FD-048E493391A4}" dt="2022-07-09T03:43:30.279" v="10769" actId="1035"/>
          <ac:spMkLst>
            <pc:docMk/>
            <pc:sldMk cId="835274697" sldId="294"/>
            <ac:spMk id="112" creationId="{D1D47239-D35E-EDA6-6A86-B22DFF7698CE}"/>
          </ac:spMkLst>
        </pc:spChg>
        <pc:spChg chg="mod">
          <ac:chgData name="Jason Pyle" userId="c97a0fe8b0db15bd" providerId="LiveId" clId="{2406747A-E456-4D48-B7FD-048E493391A4}" dt="2022-07-09T02:33:06.277" v="10458" actId="165"/>
          <ac:spMkLst>
            <pc:docMk/>
            <pc:sldMk cId="835274697" sldId="294"/>
            <ac:spMk id="114" creationId="{7599F363-699B-34FC-0BDB-85869E3D24AA}"/>
          </ac:spMkLst>
        </pc:spChg>
        <pc:spChg chg="mod">
          <ac:chgData name="Jason Pyle" userId="c97a0fe8b0db15bd" providerId="LiveId" clId="{2406747A-E456-4D48-B7FD-048E493391A4}" dt="2022-07-09T02:33:06.277" v="10458" actId="165"/>
          <ac:spMkLst>
            <pc:docMk/>
            <pc:sldMk cId="835274697" sldId="294"/>
            <ac:spMk id="115" creationId="{2345B7EE-0BF8-1455-0419-9AF7EAA31636}"/>
          </ac:spMkLst>
        </pc:spChg>
        <pc:spChg chg="mod">
          <ac:chgData name="Jason Pyle" userId="c97a0fe8b0db15bd" providerId="LiveId" clId="{2406747A-E456-4D48-B7FD-048E493391A4}" dt="2022-07-09T02:31:14.286" v="10454" actId="20577"/>
          <ac:spMkLst>
            <pc:docMk/>
            <pc:sldMk cId="835274697" sldId="294"/>
            <ac:spMk id="119" creationId="{F33AC69B-7207-FE52-A7CE-B395FA81B92B}"/>
          </ac:spMkLst>
        </pc:spChg>
        <pc:spChg chg="mod">
          <ac:chgData name="Jason Pyle" userId="c97a0fe8b0db15bd" providerId="LiveId" clId="{2406747A-E456-4D48-B7FD-048E493391A4}" dt="2022-07-09T02:30:44.074" v="10444" actId="20577"/>
          <ac:spMkLst>
            <pc:docMk/>
            <pc:sldMk cId="835274697" sldId="294"/>
            <ac:spMk id="120" creationId="{8A8C65DE-D9E8-E555-AFA5-A0A500CAD319}"/>
          </ac:spMkLst>
        </pc:spChg>
        <pc:spChg chg="mod">
          <ac:chgData name="Jason Pyle" userId="c97a0fe8b0db15bd" providerId="LiveId" clId="{2406747A-E456-4D48-B7FD-048E493391A4}" dt="2022-07-09T02:27:42.002" v="10298" actId="207"/>
          <ac:spMkLst>
            <pc:docMk/>
            <pc:sldMk cId="835274697" sldId="294"/>
            <ac:spMk id="122" creationId="{33EFA86B-4A4C-1FCD-9D36-001DCE031F89}"/>
          </ac:spMkLst>
        </pc:spChg>
        <pc:spChg chg="mod">
          <ac:chgData name="Jason Pyle" userId="c97a0fe8b0db15bd" providerId="LiveId" clId="{2406747A-E456-4D48-B7FD-048E493391A4}" dt="2022-07-09T02:29:41.909" v="10348" actId="20577"/>
          <ac:spMkLst>
            <pc:docMk/>
            <pc:sldMk cId="835274697" sldId="294"/>
            <ac:spMk id="123" creationId="{7F762568-BA6D-0B06-797A-EE1FF62250BE}"/>
          </ac:spMkLst>
        </pc:spChg>
        <pc:spChg chg="mod">
          <ac:chgData name="Jason Pyle" userId="c97a0fe8b0db15bd" providerId="LiveId" clId="{2406747A-E456-4D48-B7FD-048E493391A4}" dt="2022-07-09T02:33:31.869" v="10475" actId="20577"/>
          <ac:spMkLst>
            <pc:docMk/>
            <pc:sldMk cId="835274697" sldId="294"/>
            <ac:spMk id="126" creationId="{B5D9C955-F20C-C5FF-3EE7-0C6C4B4EBB58}"/>
          </ac:spMkLst>
        </pc:spChg>
        <pc:spChg chg="mod">
          <ac:chgData name="Jason Pyle" userId="c97a0fe8b0db15bd" providerId="LiveId" clId="{2406747A-E456-4D48-B7FD-048E493391A4}" dt="2022-07-09T02:34:44.422" v="10548" actId="20577"/>
          <ac:spMkLst>
            <pc:docMk/>
            <pc:sldMk cId="835274697" sldId="294"/>
            <ac:spMk id="127" creationId="{A3A175ED-1B67-D604-B0F1-8803FD06A57E}"/>
          </ac:spMkLst>
        </pc:spChg>
        <pc:grpChg chg="add del mod topLvl">
          <ac:chgData name="Jason Pyle" userId="c97a0fe8b0db15bd" providerId="LiveId" clId="{2406747A-E456-4D48-B7FD-048E493391A4}" dt="2022-07-09T05:49:08.008" v="11529" actId="165"/>
          <ac:grpSpMkLst>
            <pc:docMk/>
            <pc:sldMk cId="835274697" sldId="294"/>
            <ac:grpSpMk id="3" creationId="{594CEBAC-7242-0951-9A15-749626007D7D}"/>
          </ac:grpSpMkLst>
        </pc:grpChg>
        <pc:grpChg chg="add del mod">
          <ac:chgData name="Jason Pyle" userId="c97a0fe8b0db15bd" providerId="LiveId" clId="{2406747A-E456-4D48-B7FD-048E493391A4}" dt="2022-07-09T02:19:27.802" v="10189" actId="165"/>
          <ac:grpSpMkLst>
            <pc:docMk/>
            <pc:sldMk cId="835274697" sldId="294"/>
            <ac:grpSpMk id="4" creationId="{20D56510-4872-0633-2C8E-5B8D8FC49AF0}"/>
          </ac:grpSpMkLst>
        </pc:grpChg>
        <pc:grpChg chg="add del mod">
          <ac:chgData name="Jason Pyle" userId="c97a0fe8b0db15bd" providerId="LiveId" clId="{2406747A-E456-4D48-B7FD-048E493391A4}" dt="2022-07-09T02:33:06.277" v="10458" actId="165"/>
          <ac:grpSpMkLst>
            <pc:docMk/>
            <pc:sldMk cId="835274697" sldId="294"/>
            <ac:grpSpMk id="5" creationId="{39AC8DA6-7C5C-6681-D32A-A6DD5565F45B}"/>
          </ac:grpSpMkLst>
        </pc:grpChg>
        <pc:grpChg chg="add mod">
          <ac:chgData name="Jason Pyle" userId="c97a0fe8b0db15bd" providerId="LiveId" clId="{2406747A-E456-4D48-B7FD-048E493391A4}" dt="2022-07-09T03:43:38.677" v="10770" actId="164"/>
          <ac:grpSpMkLst>
            <pc:docMk/>
            <pc:sldMk cId="835274697" sldId="294"/>
            <ac:grpSpMk id="6" creationId="{CF4E2181-70EB-EBF3-B0B8-30E8B9D5949B}"/>
          </ac:grpSpMkLst>
        </pc:grpChg>
        <pc:grpChg chg="add mod">
          <ac:chgData name="Jason Pyle" userId="c97a0fe8b0db15bd" providerId="LiveId" clId="{2406747A-E456-4D48-B7FD-048E493391A4}" dt="2022-07-09T05:47:47.854" v="11523" actId="164"/>
          <ac:grpSpMkLst>
            <pc:docMk/>
            <pc:sldMk cId="835274697" sldId="294"/>
            <ac:grpSpMk id="7" creationId="{DAB20D6B-9EFE-D34F-1112-8E2028029AE4}"/>
          </ac:grpSpMkLst>
        </pc:grpChg>
        <pc:grpChg chg="add del mod">
          <ac:chgData name="Jason Pyle" userId="c97a0fe8b0db15bd" providerId="LiveId" clId="{2406747A-E456-4D48-B7FD-048E493391A4}" dt="2022-07-09T03:53:07.740" v="11009" actId="165"/>
          <ac:grpSpMkLst>
            <pc:docMk/>
            <pc:sldMk cId="835274697" sldId="294"/>
            <ac:grpSpMk id="8" creationId="{E09BEAFF-9CE2-0C9E-3A07-295A1A1E6135}"/>
          </ac:grpSpMkLst>
        </pc:grpChg>
        <pc:grpChg chg="add mod">
          <ac:chgData name="Jason Pyle" userId="c97a0fe8b0db15bd" providerId="LiveId" clId="{2406747A-E456-4D48-B7FD-048E493391A4}" dt="2022-07-09T03:39:30.381" v="10734" actId="164"/>
          <ac:grpSpMkLst>
            <pc:docMk/>
            <pc:sldMk cId="835274697" sldId="294"/>
            <ac:grpSpMk id="13" creationId="{DE2BD959-32C8-65B3-CE32-DE3978A891B8}"/>
          </ac:grpSpMkLst>
        </pc:grpChg>
        <pc:grpChg chg="add mod">
          <ac:chgData name="Jason Pyle" userId="c97a0fe8b0db15bd" providerId="LiveId" clId="{2406747A-E456-4D48-B7FD-048E493391A4}" dt="2022-07-09T03:39:30.381" v="10734" actId="164"/>
          <ac:grpSpMkLst>
            <pc:docMk/>
            <pc:sldMk cId="835274697" sldId="294"/>
            <ac:grpSpMk id="14" creationId="{A9852FF2-D411-D210-93E4-700C2F53AF51}"/>
          </ac:grpSpMkLst>
        </pc:grpChg>
        <pc:grpChg chg="add mod">
          <ac:chgData name="Jason Pyle" userId="c97a0fe8b0db15bd" providerId="LiveId" clId="{2406747A-E456-4D48-B7FD-048E493391A4}" dt="2022-07-09T03:43:38.677" v="10770" actId="164"/>
          <ac:grpSpMkLst>
            <pc:docMk/>
            <pc:sldMk cId="835274697" sldId="294"/>
            <ac:grpSpMk id="15" creationId="{58C8A9D6-6171-1BEC-5804-60641D2E3F4C}"/>
          </ac:grpSpMkLst>
        </pc:grpChg>
        <pc:grpChg chg="add mod">
          <ac:chgData name="Jason Pyle" userId="c97a0fe8b0db15bd" providerId="LiveId" clId="{2406747A-E456-4D48-B7FD-048E493391A4}" dt="2022-07-09T03:43:38.677" v="10770" actId="164"/>
          <ac:grpSpMkLst>
            <pc:docMk/>
            <pc:sldMk cId="835274697" sldId="294"/>
            <ac:grpSpMk id="16" creationId="{72B09EF9-5E9A-4DC8-460A-E48B951077DC}"/>
          </ac:grpSpMkLst>
        </pc:grpChg>
        <pc:grpChg chg="add mod">
          <ac:chgData name="Jason Pyle" userId="c97a0fe8b0db15bd" providerId="LiveId" clId="{2406747A-E456-4D48-B7FD-048E493391A4}" dt="2022-07-09T05:47:47.854" v="11523" actId="164"/>
          <ac:grpSpMkLst>
            <pc:docMk/>
            <pc:sldMk cId="835274697" sldId="294"/>
            <ac:grpSpMk id="17" creationId="{11C52269-ADF5-6E59-BF6A-F84E962034A2}"/>
          </ac:grpSpMkLst>
        </pc:grpChg>
        <pc:grpChg chg="add mod">
          <ac:chgData name="Jason Pyle" userId="c97a0fe8b0db15bd" providerId="LiveId" clId="{2406747A-E456-4D48-B7FD-048E493391A4}" dt="2022-07-09T05:47:52.086" v="11524" actId="1076"/>
          <ac:grpSpMkLst>
            <pc:docMk/>
            <pc:sldMk cId="835274697" sldId="294"/>
            <ac:grpSpMk id="21" creationId="{4FC5AFD5-E245-7DD4-C801-6C2313AB98D0}"/>
          </ac:grpSpMkLst>
        </pc:grpChg>
        <pc:grpChg chg="mod topLvl">
          <ac:chgData name="Jason Pyle" userId="c97a0fe8b0db15bd" providerId="LiveId" clId="{2406747A-E456-4D48-B7FD-048E493391A4}" dt="2022-07-09T02:21:32.606" v="10235" actId="164"/>
          <ac:grpSpMkLst>
            <pc:docMk/>
            <pc:sldMk cId="835274697" sldId="294"/>
            <ac:grpSpMk id="64" creationId="{8F22560D-E644-8B06-AA4F-55355E1402FF}"/>
          </ac:grpSpMkLst>
        </pc:grpChg>
        <pc:grpChg chg="mod topLvl">
          <ac:chgData name="Jason Pyle" userId="c97a0fe8b0db15bd" providerId="LiveId" clId="{2406747A-E456-4D48-B7FD-048E493391A4}" dt="2022-07-09T02:21:32.606" v="10235" actId="164"/>
          <ac:grpSpMkLst>
            <pc:docMk/>
            <pc:sldMk cId="835274697" sldId="294"/>
            <ac:grpSpMk id="65" creationId="{C71CD986-E56B-DD15-9508-FC577F5F1DE1}"/>
          </ac:grpSpMkLst>
        </pc:grpChg>
        <pc:grpChg chg="mod topLvl">
          <ac:chgData name="Jason Pyle" userId="c97a0fe8b0db15bd" providerId="LiveId" clId="{2406747A-E456-4D48-B7FD-048E493391A4}" dt="2022-07-09T02:21:32.606" v="10235" actId="164"/>
          <ac:grpSpMkLst>
            <pc:docMk/>
            <pc:sldMk cId="835274697" sldId="294"/>
            <ac:grpSpMk id="66" creationId="{194AB15B-1DDA-9B4E-8B62-BA54EC8E643E}"/>
          </ac:grpSpMkLst>
        </pc:grpChg>
        <pc:grpChg chg="mod topLvl">
          <ac:chgData name="Jason Pyle" userId="c97a0fe8b0db15bd" providerId="LiveId" clId="{2406747A-E456-4D48-B7FD-048E493391A4}" dt="2022-07-09T03:39:30.381" v="10734" actId="164"/>
          <ac:grpSpMkLst>
            <pc:docMk/>
            <pc:sldMk cId="835274697" sldId="294"/>
            <ac:grpSpMk id="67" creationId="{77EEC5CD-0EDF-39D0-0C11-F027B63A45B6}"/>
          </ac:grpSpMkLst>
        </pc:grpChg>
        <pc:grpChg chg="mod topLvl">
          <ac:chgData name="Jason Pyle" userId="c97a0fe8b0db15bd" providerId="LiveId" clId="{2406747A-E456-4D48-B7FD-048E493391A4}" dt="2022-07-09T02:21:32.606" v="10235" actId="164"/>
          <ac:grpSpMkLst>
            <pc:docMk/>
            <pc:sldMk cId="835274697" sldId="294"/>
            <ac:grpSpMk id="68" creationId="{5F4976A1-DD33-1BF0-4133-3BBFD85C4FEB}"/>
          </ac:grpSpMkLst>
        </pc:grpChg>
        <pc:grpChg chg="mod topLvl">
          <ac:chgData name="Jason Pyle" userId="c97a0fe8b0db15bd" providerId="LiveId" clId="{2406747A-E456-4D48-B7FD-048E493391A4}" dt="2022-07-09T02:21:32.606" v="10235" actId="164"/>
          <ac:grpSpMkLst>
            <pc:docMk/>
            <pc:sldMk cId="835274697" sldId="294"/>
            <ac:grpSpMk id="69" creationId="{882F4859-757F-1A02-EAE5-E627C847368F}"/>
          </ac:grpSpMkLst>
        </pc:grpChg>
        <pc:grpChg chg="mod topLvl">
          <ac:chgData name="Jason Pyle" userId="c97a0fe8b0db15bd" providerId="LiveId" clId="{2406747A-E456-4D48-B7FD-048E493391A4}" dt="2022-07-09T05:47:37.747" v="11522" actId="1037"/>
          <ac:grpSpMkLst>
            <pc:docMk/>
            <pc:sldMk cId="835274697" sldId="294"/>
            <ac:grpSpMk id="70" creationId="{CA642E0D-7553-B903-E4DA-A91CF4CD20BC}"/>
          </ac:grpSpMkLst>
        </pc:grpChg>
        <pc:grpChg chg="mod topLvl">
          <ac:chgData name="Jason Pyle" userId="c97a0fe8b0db15bd" providerId="LiveId" clId="{2406747A-E456-4D48-B7FD-048E493391A4}" dt="2022-07-09T05:47:37.747" v="11522" actId="1037"/>
          <ac:grpSpMkLst>
            <pc:docMk/>
            <pc:sldMk cId="835274697" sldId="294"/>
            <ac:grpSpMk id="73" creationId="{55D73C98-8190-D58A-A8F6-F1018FA4F036}"/>
          </ac:grpSpMkLst>
        </pc:grpChg>
        <pc:grpChg chg="mod topLvl">
          <ac:chgData name="Jason Pyle" userId="c97a0fe8b0db15bd" providerId="LiveId" clId="{2406747A-E456-4D48-B7FD-048E493391A4}" dt="2022-07-09T05:47:37.747" v="11522" actId="1037"/>
          <ac:grpSpMkLst>
            <pc:docMk/>
            <pc:sldMk cId="835274697" sldId="294"/>
            <ac:grpSpMk id="76" creationId="{1271983B-9BDB-4273-8178-24CA9EB15460}"/>
          </ac:grpSpMkLst>
        </pc:grpChg>
        <pc:grpChg chg="del mod topLvl">
          <ac:chgData name="Jason Pyle" userId="c97a0fe8b0db15bd" providerId="LiveId" clId="{2406747A-E456-4D48-B7FD-048E493391A4}" dt="2022-07-09T05:49:16.413" v="11530" actId="165"/>
          <ac:grpSpMkLst>
            <pc:docMk/>
            <pc:sldMk cId="835274697" sldId="294"/>
            <ac:grpSpMk id="79" creationId="{346A6E66-A56D-3FE9-5D14-BCED2B3B8CB1}"/>
          </ac:grpSpMkLst>
        </pc:grpChg>
        <pc:grpChg chg="del mod topLvl">
          <ac:chgData name="Jason Pyle" userId="c97a0fe8b0db15bd" providerId="LiveId" clId="{2406747A-E456-4D48-B7FD-048E493391A4}" dt="2022-07-09T05:49:16.413" v="11530" actId="165"/>
          <ac:grpSpMkLst>
            <pc:docMk/>
            <pc:sldMk cId="835274697" sldId="294"/>
            <ac:grpSpMk id="82" creationId="{0DC558FD-B4D8-06A0-08AF-D51E7A150C0E}"/>
          </ac:grpSpMkLst>
        </pc:grpChg>
        <pc:grpChg chg="del mod topLvl">
          <ac:chgData name="Jason Pyle" userId="c97a0fe8b0db15bd" providerId="LiveId" clId="{2406747A-E456-4D48-B7FD-048E493391A4}" dt="2022-07-09T05:49:16.413" v="11530" actId="165"/>
          <ac:grpSpMkLst>
            <pc:docMk/>
            <pc:sldMk cId="835274697" sldId="294"/>
            <ac:grpSpMk id="85" creationId="{92632721-69E4-471D-0B7F-7D94AED25877}"/>
          </ac:grpSpMkLst>
        </pc:grpChg>
        <pc:grpChg chg="mod topLvl">
          <ac:chgData name="Jason Pyle" userId="c97a0fe8b0db15bd" providerId="LiveId" clId="{2406747A-E456-4D48-B7FD-048E493391A4}" dt="2022-07-09T05:47:37.747" v="11522" actId="1037"/>
          <ac:grpSpMkLst>
            <pc:docMk/>
            <pc:sldMk cId="835274697" sldId="294"/>
            <ac:grpSpMk id="88" creationId="{5274951E-3238-6115-E143-838BFF4CE6D8}"/>
          </ac:grpSpMkLst>
        </pc:grpChg>
        <pc:grpChg chg="mod topLvl">
          <ac:chgData name="Jason Pyle" userId="c97a0fe8b0db15bd" providerId="LiveId" clId="{2406747A-E456-4D48-B7FD-048E493391A4}" dt="2022-07-09T05:47:37.747" v="11522" actId="1037"/>
          <ac:grpSpMkLst>
            <pc:docMk/>
            <pc:sldMk cId="835274697" sldId="294"/>
            <ac:grpSpMk id="91" creationId="{5962DCDF-AF14-2824-7D3B-E1C487AF1115}"/>
          </ac:grpSpMkLst>
        </pc:grpChg>
        <pc:grpChg chg="mod topLvl">
          <ac:chgData name="Jason Pyle" userId="c97a0fe8b0db15bd" providerId="LiveId" clId="{2406747A-E456-4D48-B7FD-048E493391A4}" dt="2022-07-09T05:47:37.747" v="11522" actId="1037"/>
          <ac:grpSpMkLst>
            <pc:docMk/>
            <pc:sldMk cId="835274697" sldId="294"/>
            <ac:grpSpMk id="94" creationId="{55C2F179-19D5-8226-2EED-2BDCC414A6F1}"/>
          </ac:grpSpMkLst>
        </pc:grpChg>
        <pc:grpChg chg="mod topLvl">
          <ac:chgData name="Jason Pyle" userId="c97a0fe8b0db15bd" providerId="LiveId" clId="{2406747A-E456-4D48-B7FD-048E493391A4}" dt="2022-07-09T05:47:37.747" v="11522" actId="1037"/>
          <ac:grpSpMkLst>
            <pc:docMk/>
            <pc:sldMk cId="835274697" sldId="294"/>
            <ac:grpSpMk id="97" creationId="{8D1C0C2B-1F0F-604E-1C0C-A80CF8079C7A}"/>
          </ac:grpSpMkLst>
        </pc:grpChg>
        <pc:grpChg chg="del mod">
          <ac:chgData name="Jason Pyle" userId="c97a0fe8b0db15bd" providerId="LiveId" clId="{2406747A-E456-4D48-B7FD-048E493391A4}" dt="2022-07-09T02:16:39.612" v="10160" actId="478"/>
          <ac:grpSpMkLst>
            <pc:docMk/>
            <pc:sldMk cId="835274697" sldId="294"/>
            <ac:grpSpMk id="100" creationId="{804E3BFE-EC79-F6AC-2F10-EF0E0A8D1DDD}"/>
          </ac:grpSpMkLst>
        </pc:grpChg>
        <pc:grpChg chg="del mod">
          <ac:chgData name="Jason Pyle" userId="c97a0fe8b0db15bd" providerId="LiveId" clId="{2406747A-E456-4D48-B7FD-048E493391A4}" dt="2022-07-09T02:16:43.609" v="10161" actId="478"/>
          <ac:grpSpMkLst>
            <pc:docMk/>
            <pc:sldMk cId="835274697" sldId="294"/>
            <ac:grpSpMk id="103" creationId="{05740DF5-E2EE-3F85-9C49-69056990089C}"/>
          </ac:grpSpMkLst>
        </pc:grpChg>
        <pc:grpChg chg="add del mod">
          <ac:chgData name="Jason Pyle" userId="c97a0fe8b0db15bd" providerId="LiveId" clId="{2406747A-E456-4D48-B7FD-048E493391A4}" dt="2022-07-09T02:24:46.463" v="10267" actId="165"/>
          <ac:grpSpMkLst>
            <pc:docMk/>
            <pc:sldMk cId="835274697" sldId="294"/>
            <ac:grpSpMk id="106" creationId="{C6185A14-2D11-C959-9FC6-2BF93EE14CD4}"/>
          </ac:grpSpMkLst>
        </pc:grpChg>
        <pc:grpChg chg="mod">
          <ac:chgData name="Jason Pyle" userId="c97a0fe8b0db15bd" providerId="LiveId" clId="{2406747A-E456-4D48-B7FD-048E493391A4}" dt="2022-07-09T02:17:34.558" v="10168" actId="164"/>
          <ac:grpSpMkLst>
            <pc:docMk/>
            <pc:sldMk cId="835274697" sldId="294"/>
            <ac:grpSpMk id="107" creationId="{5885CC62-6186-42E2-9AF9-2FF3BACAACC8}"/>
          </ac:grpSpMkLst>
        </pc:grpChg>
        <pc:grpChg chg="mod">
          <ac:chgData name="Jason Pyle" userId="c97a0fe8b0db15bd" providerId="LiveId" clId="{2406747A-E456-4D48-B7FD-048E493391A4}" dt="2022-07-09T02:17:34.558" v="10168" actId="164"/>
          <ac:grpSpMkLst>
            <pc:docMk/>
            <pc:sldMk cId="835274697" sldId="294"/>
            <ac:grpSpMk id="110" creationId="{70F5F6A0-C373-002C-48E4-2533636B679B}"/>
          </ac:grpSpMkLst>
        </pc:grpChg>
        <pc:grpChg chg="mod topLvl">
          <ac:chgData name="Jason Pyle" userId="c97a0fe8b0db15bd" providerId="LiveId" clId="{2406747A-E456-4D48-B7FD-048E493391A4}" dt="2022-07-09T02:38:58.158" v="10675" actId="164"/>
          <ac:grpSpMkLst>
            <pc:docMk/>
            <pc:sldMk cId="835274697" sldId="294"/>
            <ac:grpSpMk id="113" creationId="{B4BCA944-C986-D209-E0F8-34CB8B78BCA1}"/>
          </ac:grpSpMkLst>
        </pc:grpChg>
        <pc:grpChg chg="mod topLvl">
          <ac:chgData name="Jason Pyle" userId="c97a0fe8b0db15bd" providerId="LiveId" clId="{2406747A-E456-4D48-B7FD-048E493391A4}" dt="2022-07-09T02:42:51.429" v="10691" actId="164"/>
          <ac:grpSpMkLst>
            <pc:docMk/>
            <pc:sldMk cId="835274697" sldId="294"/>
            <ac:grpSpMk id="117" creationId="{2D8BC4DD-E613-BA6F-C4BD-5F49CCF0563F}"/>
          </ac:grpSpMkLst>
        </pc:grpChg>
        <pc:grpChg chg="mod topLvl">
          <ac:chgData name="Jason Pyle" userId="c97a0fe8b0db15bd" providerId="LiveId" clId="{2406747A-E456-4D48-B7FD-048E493391A4}" dt="2022-07-09T02:42:51.429" v="10691" actId="164"/>
          <ac:grpSpMkLst>
            <pc:docMk/>
            <pc:sldMk cId="835274697" sldId="294"/>
            <ac:grpSpMk id="118" creationId="{43420551-8982-3B62-7103-82C505C97A63}"/>
          </ac:grpSpMkLst>
        </pc:grpChg>
        <pc:grpChg chg="add mod">
          <ac:chgData name="Jason Pyle" userId="c97a0fe8b0db15bd" providerId="LiveId" clId="{2406747A-E456-4D48-B7FD-048E493391A4}" dt="2022-07-09T02:39:03.814" v="10676" actId="164"/>
          <ac:grpSpMkLst>
            <pc:docMk/>
            <pc:sldMk cId="835274697" sldId="294"/>
            <ac:grpSpMk id="125" creationId="{7E82F917-0EFD-BDB7-65A7-ED0DAD1D7E6F}"/>
          </ac:grpSpMkLst>
        </pc:grpChg>
        <pc:picChg chg="add mod">
          <ac:chgData name="Jason Pyle" userId="c97a0fe8b0db15bd" providerId="LiveId" clId="{2406747A-E456-4D48-B7FD-048E493391A4}" dt="2022-07-09T02:42:51.429" v="10691" actId="164"/>
          <ac:picMkLst>
            <pc:docMk/>
            <pc:sldMk cId="835274697" sldId="294"/>
            <ac:picMk id="10" creationId="{0E32DC38-4A60-F9B0-628F-D596E8BC6F04}"/>
          </ac:picMkLst>
        </pc:picChg>
        <pc:picChg chg="add mod">
          <ac:chgData name="Jason Pyle" userId="c97a0fe8b0db15bd" providerId="LiveId" clId="{2406747A-E456-4D48-B7FD-048E493391A4}" dt="2022-07-09T02:38:58.158" v="10675" actId="164"/>
          <ac:picMkLst>
            <pc:docMk/>
            <pc:sldMk cId="835274697" sldId="294"/>
            <ac:picMk id="12" creationId="{CB830949-F3AB-2DEE-7E43-EC817CBF87CA}"/>
          </ac:picMkLst>
        </pc:picChg>
        <pc:picChg chg="mod">
          <ac:chgData name="Jason Pyle" userId="c97a0fe8b0db15bd" providerId="LiveId" clId="{2406747A-E456-4D48-B7FD-048E493391A4}" dt="2022-07-09T02:33:06.277" v="10458" actId="165"/>
          <ac:picMkLst>
            <pc:docMk/>
            <pc:sldMk cId="835274697" sldId="294"/>
            <ac:picMk id="62" creationId="{DD2D9E28-600D-CA82-003D-3D80D6487B10}"/>
          </ac:picMkLst>
        </pc:picChg>
        <pc:picChg chg="mod">
          <ac:chgData name="Jason Pyle" userId="c97a0fe8b0db15bd" providerId="LiveId" clId="{2406747A-E456-4D48-B7FD-048E493391A4}" dt="2022-07-09T02:33:06.277" v="10458" actId="165"/>
          <ac:picMkLst>
            <pc:docMk/>
            <pc:sldMk cId="835274697" sldId="294"/>
            <ac:picMk id="116" creationId="{BDD3D28F-E9B8-2D8B-C1EA-261E50AC6378}"/>
          </ac:picMkLst>
        </pc:picChg>
        <pc:picChg chg="del mod">
          <ac:chgData name="Jason Pyle" userId="c97a0fe8b0db15bd" providerId="LiveId" clId="{2406747A-E456-4D48-B7FD-048E493391A4}" dt="2022-07-09T02:42:08.039" v="10680" actId="478"/>
          <ac:picMkLst>
            <pc:docMk/>
            <pc:sldMk cId="835274697" sldId="294"/>
            <ac:picMk id="121" creationId="{0DFF2DBF-37D1-58D9-3A84-AA9AA9C6AAFF}"/>
          </ac:picMkLst>
        </pc:picChg>
        <pc:picChg chg="del mod">
          <ac:chgData name="Jason Pyle" userId="c97a0fe8b0db15bd" providerId="LiveId" clId="{2406747A-E456-4D48-B7FD-048E493391A4}" dt="2022-07-09T02:42:03.010" v="10679" actId="478"/>
          <ac:picMkLst>
            <pc:docMk/>
            <pc:sldMk cId="835274697" sldId="294"/>
            <ac:picMk id="124" creationId="{D0D50393-0F40-900C-7A5A-0C5E60170077}"/>
          </ac:picMkLst>
        </pc:picChg>
        <pc:picChg chg="mod">
          <ac:chgData name="Jason Pyle" userId="c97a0fe8b0db15bd" providerId="LiveId" clId="{2406747A-E456-4D48-B7FD-048E493391A4}" dt="2022-07-09T02:33:11.653" v="10459"/>
          <ac:picMkLst>
            <pc:docMk/>
            <pc:sldMk cId="835274697" sldId="294"/>
            <ac:picMk id="128" creationId="{49BC619A-A7E4-F818-212A-03FA4EE672A3}"/>
          </ac:picMkLst>
        </pc:picChg>
        <pc:picChg chg="add mod">
          <ac:chgData name="Jason Pyle" userId="c97a0fe8b0db15bd" providerId="LiveId" clId="{2406747A-E456-4D48-B7FD-048E493391A4}" dt="2022-07-09T02:39:03.814" v="10676" actId="164"/>
          <ac:picMkLst>
            <pc:docMk/>
            <pc:sldMk cId="835274697" sldId="294"/>
            <ac:picMk id="129" creationId="{D8EB94F9-2F33-EFC9-0DA9-DD7889AB13F9}"/>
          </ac:picMkLst>
        </pc:picChg>
        <pc:picChg chg="add mod">
          <ac:chgData name="Jason Pyle" userId="c97a0fe8b0db15bd" providerId="LiveId" clId="{2406747A-E456-4D48-B7FD-048E493391A4}" dt="2022-07-09T02:42:51.429" v="10691" actId="164"/>
          <ac:picMkLst>
            <pc:docMk/>
            <pc:sldMk cId="835274697" sldId="294"/>
            <ac:picMk id="130" creationId="{CCF03148-36A6-CE0D-731B-598BAB421A48}"/>
          </ac:picMkLst>
        </pc:picChg>
      </pc:sldChg>
      <pc:sldChg chg="addSp delSp modSp new mod">
        <pc:chgData name="Jason Pyle" userId="c97a0fe8b0db15bd" providerId="LiveId" clId="{2406747A-E456-4D48-B7FD-048E493391A4}" dt="2022-07-12T14:47:01.385" v="11640" actId="478"/>
        <pc:sldMkLst>
          <pc:docMk/>
          <pc:sldMk cId="1888826979" sldId="295"/>
        </pc:sldMkLst>
        <pc:spChg chg="add mod">
          <ac:chgData name="Jason Pyle" userId="c97a0fe8b0db15bd" providerId="LiveId" clId="{2406747A-E456-4D48-B7FD-048E493391A4}" dt="2022-07-09T15:03:15.786" v="11606" actId="20577"/>
          <ac:spMkLst>
            <pc:docMk/>
            <pc:sldMk cId="1888826979" sldId="295"/>
            <ac:spMk id="4" creationId="{70FF12BC-3083-8336-9FA4-1F5DA2192E52}"/>
          </ac:spMkLst>
        </pc:spChg>
        <pc:spChg chg="add mod">
          <ac:chgData name="Jason Pyle" userId="c97a0fe8b0db15bd" providerId="LiveId" clId="{2406747A-E456-4D48-B7FD-048E493391A4}" dt="2022-07-09T15:04:48.067" v="11608" actId="1076"/>
          <ac:spMkLst>
            <pc:docMk/>
            <pc:sldMk cId="1888826979" sldId="295"/>
            <ac:spMk id="6" creationId="{B6828FB5-345C-0F63-B764-707220C4AB8A}"/>
          </ac:spMkLst>
        </pc:spChg>
        <pc:spChg chg="add del mod">
          <ac:chgData name="Jason Pyle" userId="c97a0fe8b0db15bd" providerId="LiveId" clId="{2406747A-E456-4D48-B7FD-048E493391A4}" dt="2022-07-12T14:47:01.385" v="11640" actId="478"/>
          <ac:spMkLst>
            <pc:docMk/>
            <pc:sldMk cId="1888826979" sldId="295"/>
            <ac:spMk id="8" creationId="{C975059F-BCFD-A1E5-899E-A415B8220418}"/>
          </ac:spMkLst>
        </pc:spChg>
        <pc:picChg chg="add mod">
          <ac:chgData name="Jason Pyle" userId="c97a0fe8b0db15bd" providerId="LiveId" clId="{2406747A-E456-4D48-B7FD-048E493391A4}" dt="2022-07-09T15:01:34.936" v="11577" actId="1076"/>
          <ac:picMkLst>
            <pc:docMk/>
            <pc:sldMk cId="1888826979" sldId="295"/>
            <ac:picMk id="3" creationId="{CE193AD6-B480-A54F-DED7-CCA00F776F88}"/>
          </ac:picMkLst>
        </pc:picChg>
      </pc:sldChg>
      <pc:sldChg chg="addSp modSp new del mod">
        <pc:chgData name="Jason Pyle" userId="c97a0fe8b0db15bd" providerId="LiveId" clId="{2406747A-E456-4D48-B7FD-048E493391A4}" dt="2022-07-12T14:49:57.871" v="11641" actId="2696"/>
        <pc:sldMkLst>
          <pc:docMk/>
          <pc:sldMk cId="779637067" sldId="296"/>
        </pc:sldMkLst>
        <pc:picChg chg="add mod">
          <ac:chgData name="Jason Pyle" userId="c97a0fe8b0db15bd" providerId="LiveId" clId="{2406747A-E456-4D48-B7FD-048E493391A4}" dt="2022-07-09T15:27:28.827" v="11639" actId="1076"/>
          <ac:picMkLst>
            <pc:docMk/>
            <pc:sldMk cId="779637067" sldId="296"/>
            <ac:picMk id="3" creationId="{39B4AA96-B873-D73D-C147-245229EB2AB2}"/>
          </ac:picMkLst>
        </pc:picChg>
      </pc:sldChg>
      <pc:sldChg chg="addSp delSp modSp new mod">
        <pc:chgData name="Jason Pyle" userId="c97a0fe8b0db15bd" providerId="LiveId" clId="{2406747A-E456-4D48-B7FD-048E493391A4}" dt="2022-07-23T00:31:06.946" v="12289" actId="1076"/>
        <pc:sldMkLst>
          <pc:docMk/>
          <pc:sldMk cId="4058310777" sldId="296"/>
        </pc:sldMkLst>
        <pc:spChg chg="add mod">
          <ac:chgData name="Jason Pyle" userId="c97a0fe8b0db15bd" providerId="LiveId" clId="{2406747A-E456-4D48-B7FD-048E493391A4}" dt="2022-07-23T00:30:37.130" v="12284" actId="1036"/>
          <ac:spMkLst>
            <pc:docMk/>
            <pc:sldMk cId="4058310777" sldId="296"/>
            <ac:spMk id="2" creationId="{B6EE64D0-98E5-D641-81EC-AE275667EC4A}"/>
          </ac:spMkLst>
        </pc:spChg>
        <pc:spChg chg="add mod">
          <ac:chgData name="Jason Pyle" userId="c97a0fe8b0db15bd" providerId="LiveId" clId="{2406747A-E456-4D48-B7FD-048E493391A4}" dt="2022-07-23T00:31:06.946" v="12289" actId="1076"/>
          <ac:spMkLst>
            <pc:docMk/>
            <pc:sldMk cId="4058310777" sldId="296"/>
            <ac:spMk id="4" creationId="{8D24DD0E-4234-3C1C-6024-F7D00F0AFE40}"/>
          </ac:spMkLst>
        </pc:spChg>
        <pc:spChg chg="add del">
          <ac:chgData name="Jason Pyle" userId="c97a0fe8b0db15bd" providerId="LiveId" clId="{2406747A-E456-4D48-B7FD-048E493391A4}" dt="2022-07-12T20:07:43.190" v="11807"/>
          <ac:spMkLst>
            <pc:docMk/>
            <pc:sldMk cId="4058310777" sldId="296"/>
            <ac:spMk id="5" creationId="{8DD6BEE4-2A3F-D51B-6935-C75B2D1531D4}"/>
          </ac:spMkLst>
        </pc:spChg>
        <pc:spChg chg="add mod">
          <ac:chgData name="Jason Pyle" userId="c97a0fe8b0db15bd" providerId="LiveId" clId="{2406747A-E456-4D48-B7FD-048E493391A4}" dt="2022-07-23T00:30:00.149" v="12204" actId="1076"/>
          <ac:spMkLst>
            <pc:docMk/>
            <pc:sldMk cId="4058310777" sldId="296"/>
            <ac:spMk id="6" creationId="{D09808F2-514C-4C42-4BCF-09FB89FD30FA}"/>
          </ac:spMkLst>
        </pc:spChg>
        <pc:spChg chg="add mod">
          <ac:chgData name="Jason Pyle" userId="c97a0fe8b0db15bd" providerId="LiveId" clId="{2406747A-E456-4D48-B7FD-048E493391A4}" dt="2022-07-23T00:30:42.561" v="12285" actId="1076"/>
          <ac:spMkLst>
            <pc:docMk/>
            <pc:sldMk cId="4058310777" sldId="296"/>
            <ac:spMk id="7" creationId="{19D1AD31-7793-8A1D-E994-43F37AAD3511}"/>
          </ac:spMkLst>
        </pc:spChg>
        <pc:grpChg chg="add mod">
          <ac:chgData name="Jason Pyle" userId="c97a0fe8b0db15bd" providerId="LiveId" clId="{2406747A-E456-4D48-B7FD-048E493391A4}" dt="2022-07-23T00:30:37.130" v="12284" actId="1036"/>
          <ac:grpSpMkLst>
            <pc:docMk/>
            <pc:sldMk cId="4058310777" sldId="296"/>
            <ac:grpSpMk id="3" creationId="{16A37767-0A1B-28A0-AAE6-EA38427B4012}"/>
          </ac:grpSpMkLst>
        </pc:grpChg>
        <pc:picChg chg="add mod">
          <ac:chgData name="Jason Pyle" userId="c97a0fe8b0db15bd" providerId="LiveId" clId="{2406747A-E456-4D48-B7FD-048E493391A4}" dt="2022-07-12T21:18:07.200" v="11853" actId="1076"/>
          <ac:picMkLst>
            <pc:docMk/>
            <pc:sldMk cId="4058310777" sldId="296"/>
            <ac:picMk id="9" creationId="{C84E8C96-75E5-A738-EAF3-82C39277F0D1}"/>
          </ac:picMkLst>
        </pc:picChg>
        <pc:picChg chg="add mod">
          <ac:chgData name="Jason Pyle" userId="c97a0fe8b0db15bd" providerId="LiveId" clId="{2406747A-E456-4D48-B7FD-048E493391A4}" dt="2022-07-12T21:18:42.541" v="11855" actId="1076"/>
          <ac:picMkLst>
            <pc:docMk/>
            <pc:sldMk cId="4058310777" sldId="296"/>
            <ac:picMk id="11" creationId="{601EC2A6-F800-846C-B4AB-18FD85A09747}"/>
          </ac:picMkLst>
        </pc:picChg>
        <pc:picChg chg="add mod">
          <ac:chgData name="Jason Pyle" userId="c97a0fe8b0db15bd" providerId="LiveId" clId="{2406747A-E456-4D48-B7FD-048E493391A4}" dt="2022-07-12T21:19:34.254" v="11860" actId="1035"/>
          <ac:picMkLst>
            <pc:docMk/>
            <pc:sldMk cId="4058310777" sldId="296"/>
            <ac:picMk id="13" creationId="{4DFE1608-62DC-B141-CBB8-347EFDCB6E6F}"/>
          </ac:picMkLst>
        </pc:picChg>
        <pc:picChg chg="add mod">
          <ac:chgData name="Jason Pyle" userId="c97a0fe8b0db15bd" providerId="LiveId" clId="{2406747A-E456-4D48-B7FD-048E493391A4}" dt="2022-07-23T00:30:37.130" v="12284" actId="1036"/>
          <ac:picMkLst>
            <pc:docMk/>
            <pc:sldMk cId="4058310777" sldId="296"/>
            <ac:picMk id="1026" creationId="{6BE4C7F8-A1C8-1BF4-67F2-214781473ED0}"/>
          </ac:picMkLst>
        </pc:picChg>
      </pc:sldChg>
      <pc:sldChg chg="addSp modSp new mod">
        <pc:chgData name="Jason Pyle" userId="c97a0fe8b0db15bd" providerId="LiveId" clId="{2406747A-E456-4D48-B7FD-048E493391A4}" dt="2022-07-18T16:26:20.556" v="12077" actId="20577"/>
        <pc:sldMkLst>
          <pc:docMk/>
          <pc:sldMk cId="929674263" sldId="297"/>
        </pc:sldMkLst>
        <pc:spChg chg="add mod">
          <ac:chgData name="Jason Pyle" userId="c97a0fe8b0db15bd" providerId="LiveId" clId="{2406747A-E456-4D48-B7FD-048E493391A4}" dt="2022-07-18T16:21:55.287" v="11910" actId="13822"/>
          <ac:spMkLst>
            <pc:docMk/>
            <pc:sldMk cId="929674263" sldId="297"/>
            <ac:spMk id="2" creationId="{E2759761-C884-F63E-1AF2-B1AAF01E92CA}"/>
          </ac:spMkLst>
        </pc:spChg>
        <pc:spChg chg="add mod">
          <ac:chgData name="Jason Pyle" userId="c97a0fe8b0db15bd" providerId="LiveId" clId="{2406747A-E456-4D48-B7FD-048E493391A4}" dt="2022-07-18T16:22:14.023" v="11911" actId="13822"/>
          <ac:spMkLst>
            <pc:docMk/>
            <pc:sldMk cId="929674263" sldId="297"/>
            <ac:spMk id="3" creationId="{58BD1271-95BE-D0E3-137C-96C0B132102F}"/>
          </ac:spMkLst>
        </pc:spChg>
        <pc:spChg chg="add mod">
          <ac:chgData name="Jason Pyle" userId="c97a0fe8b0db15bd" providerId="LiveId" clId="{2406747A-E456-4D48-B7FD-048E493391A4}" dt="2022-07-18T16:21:04.207" v="11890" actId="1038"/>
          <ac:spMkLst>
            <pc:docMk/>
            <pc:sldMk cId="929674263" sldId="297"/>
            <ac:spMk id="4" creationId="{8D27561D-E5BC-C54A-0411-742BBB32F31F}"/>
          </ac:spMkLst>
        </pc:spChg>
        <pc:spChg chg="add mod">
          <ac:chgData name="Jason Pyle" userId="c97a0fe8b0db15bd" providerId="LiveId" clId="{2406747A-E456-4D48-B7FD-048E493391A4}" dt="2022-07-18T16:21:13.057" v="11896" actId="1038"/>
          <ac:spMkLst>
            <pc:docMk/>
            <pc:sldMk cId="929674263" sldId="297"/>
            <ac:spMk id="5" creationId="{0912B05D-ED87-1FE2-DEBE-47C645760DEB}"/>
          </ac:spMkLst>
        </pc:spChg>
        <pc:spChg chg="add mod">
          <ac:chgData name="Jason Pyle" userId="c97a0fe8b0db15bd" providerId="LiveId" clId="{2406747A-E456-4D48-B7FD-048E493391A4}" dt="2022-07-18T16:21:22.775" v="11903" actId="1038"/>
          <ac:spMkLst>
            <pc:docMk/>
            <pc:sldMk cId="929674263" sldId="297"/>
            <ac:spMk id="6" creationId="{E64EC6C3-3F5B-8EA2-2FF2-2849CEC4503D}"/>
          </ac:spMkLst>
        </pc:spChg>
        <pc:spChg chg="add mod">
          <ac:chgData name="Jason Pyle" userId="c97a0fe8b0db15bd" providerId="LiveId" clId="{2406747A-E456-4D48-B7FD-048E493391A4}" dt="2022-07-18T16:21:33.777" v="11909" actId="1038"/>
          <ac:spMkLst>
            <pc:docMk/>
            <pc:sldMk cId="929674263" sldId="297"/>
            <ac:spMk id="7" creationId="{9C2667F0-E1FD-8556-6F9B-061D0DD652D2}"/>
          </ac:spMkLst>
        </pc:spChg>
        <pc:spChg chg="add mod ord">
          <ac:chgData name="Jason Pyle" userId="c97a0fe8b0db15bd" providerId="LiveId" clId="{2406747A-E456-4D48-B7FD-048E493391A4}" dt="2022-07-18T16:20:29.921" v="11884" actId="1035"/>
          <ac:spMkLst>
            <pc:docMk/>
            <pc:sldMk cId="929674263" sldId="297"/>
            <ac:spMk id="8" creationId="{4A1F8FB3-3312-23DE-0E5A-054F65C9AE60}"/>
          </ac:spMkLst>
        </pc:spChg>
        <pc:spChg chg="add mod">
          <ac:chgData name="Jason Pyle" userId="c97a0fe8b0db15bd" providerId="LiveId" clId="{2406747A-E456-4D48-B7FD-048E493391A4}" dt="2022-07-18T16:26:20.556" v="12077" actId="20577"/>
          <ac:spMkLst>
            <pc:docMk/>
            <pc:sldMk cId="929674263" sldId="297"/>
            <ac:spMk id="9" creationId="{60E5DE4D-9C8A-BFA3-65E5-1C94290992F0}"/>
          </ac:spMkLst>
        </pc:spChg>
      </pc:sldChg>
      <pc:sldChg chg="addSp delSp modSp new del mod ord">
        <pc:chgData name="Jason Pyle" userId="c97a0fe8b0db15bd" providerId="LiveId" clId="{2406747A-E456-4D48-B7FD-048E493391A4}" dt="2022-07-23T00:34:40.330" v="12291" actId="2696"/>
        <pc:sldMkLst>
          <pc:docMk/>
          <pc:sldMk cId="124281425" sldId="298"/>
        </pc:sldMkLst>
        <pc:picChg chg="add del mod">
          <ac:chgData name="Jason Pyle" userId="c97a0fe8b0db15bd" providerId="LiveId" clId="{2406747A-E456-4D48-B7FD-048E493391A4}" dt="2022-07-23T00:27:03.095" v="12190" actId="21"/>
          <ac:picMkLst>
            <pc:docMk/>
            <pc:sldMk cId="124281425" sldId="298"/>
            <ac:picMk id="3" creationId="{53941325-03BE-027A-96B0-9BBCA8B4A0F6}"/>
          </ac:picMkLst>
        </pc:picChg>
        <pc:picChg chg="add del">
          <ac:chgData name="Jason Pyle" userId="c97a0fe8b0db15bd" providerId="LiveId" clId="{2406747A-E456-4D48-B7FD-048E493391A4}" dt="2022-07-19T18:30:31.936" v="12128" actId="21"/>
          <ac:picMkLst>
            <pc:docMk/>
            <pc:sldMk cId="124281425" sldId="298"/>
            <ac:picMk id="5" creationId="{969EE93F-129B-5DC5-4B41-AB0A17BBD62E}"/>
          </ac:picMkLst>
        </pc:picChg>
        <pc:picChg chg="add del">
          <ac:chgData name="Jason Pyle" userId="c97a0fe8b0db15bd" providerId="LiveId" clId="{2406747A-E456-4D48-B7FD-048E493391A4}" dt="2022-07-19T18:30:10.310" v="12124" actId="21"/>
          <ac:picMkLst>
            <pc:docMk/>
            <pc:sldMk cId="124281425" sldId="298"/>
            <ac:picMk id="7" creationId="{5F42BE3C-52D2-9853-B931-4F8E2A20C607}"/>
          </ac:picMkLst>
        </pc:picChg>
        <pc:picChg chg="add del">
          <ac:chgData name="Jason Pyle" userId="c97a0fe8b0db15bd" providerId="LiveId" clId="{2406747A-E456-4D48-B7FD-048E493391A4}" dt="2022-07-19T18:29:29.880" v="12118" actId="21"/>
          <ac:picMkLst>
            <pc:docMk/>
            <pc:sldMk cId="124281425" sldId="298"/>
            <ac:picMk id="9" creationId="{7D35636D-A18D-AAB2-51AE-CEB8D7C86661}"/>
          </ac:picMkLst>
        </pc:picChg>
        <pc:picChg chg="add del">
          <ac:chgData name="Jason Pyle" userId="c97a0fe8b0db15bd" providerId="LiveId" clId="{2406747A-E456-4D48-B7FD-048E493391A4}" dt="2022-07-19T18:29:01.842" v="12112" actId="21"/>
          <ac:picMkLst>
            <pc:docMk/>
            <pc:sldMk cId="124281425" sldId="298"/>
            <ac:picMk id="11" creationId="{91EA5978-1794-9031-76BA-495C9A5541A4}"/>
          </ac:picMkLst>
        </pc:picChg>
        <pc:picChg chg="add del">
          <ac:chgData name="Jason Pyle" userId="c97a0fe8b0db15bd" providerId="LiveId" clId="{2406747A-E456-4D48-B7FD-048E493391A4}" dt="2022-07-19T18:28:44.246" v="12108" actId="21"/>
          <ac:picMkLst>
            <pc:docMk/>
            <pc:sldMk cId="124281425" sldId="298"/>
            <ac:picMk id="13" creationId="{0A138F74-4265-256C-D154-6DC6C8719730}"/>
          </ac:picMkLst>
        </pc:picChg>
        <pc:picChg chg="add del">
          <ac:chgData name="Jason Pyle" userId="c97a0fe8b0db15bd" providerId="LiveId" clId="{2406747A-E456-4D48-B7FD-048E493391A4}" dt="2022-07-19T18:28:00.702" v="12102" actId="21"/>
          <ac:picMkLst>
            <pc:docMk/>
            <pc:sldMk cId="124281425" sldId="298"/>
            <ac:picMk id="15" creationId="{017DC865-F919-DB24-19E1-A75244A9E9AF}"/>
          </ac:picMkLst>
        </pc:picChg>
        <pc:picChg chg="add del">
          <ac:chgData name="Jason Pyle" userId="c97a0fe8b0db15bd" providerId="LiveId" clId="{2406747A-E456-4D48-B7FD-048E493391A4}" dt="2022-07-19T18:27:41.392" v="12098" actId="21"/>
          <ac:picMkLst>
            <pc:docMk/>
            <pc:sldMk cId="124281425" sldId="298"/>
            <ac:picMk id="17" creationId="{4BCA3092-9349-BE2E-A22B-4CF770A2D75D}"/>
          </ac:picMkLst>
        </pc:picChg>
        <pc:picChg chg="add del">
          <ac:chgData name="Jason Pyle" userId="c97a0fe8b0db15bd" providerId="LiveId" clId="{2406747A-E456-4D48-B7FD-048E493391A4}" dt="2022-07-19T18:27:23.400" v="12094" actId="21"/>
          <ac:picMkLst>
            <pc:docMk/>
            <pc:sldMk cId="124281425" sldId="298"/>
            <ac:picMk id="19" creationId="{9068F700-0636-D58F-AF48-011017CB46D6}"/>
          </ac:picMkLst>
        </pc:picChg>
        <pc:picChg chg="add del mod">
          <ac:chgData name="Jason Pyle" userId="c97a0fe8b0db15bd" providerId="LiveId" clId="{2406747A-E456-4D48-B7FD-048E493391A4}" dt="2022-07-19T18:27:15.128" v="12092" actId="21"/>
          <ac:picMkLst>
            <pc:docMk/>
            <pc:sldMk cId="124281425" sldId="298"/>
            <ac:picMk id="21" creationId="{AB6055B1-F0F1-52DF-9850-62533F338584}"/>
          </ac:picMkLst>
        </pc:picChg>
      </pc:sldChg>
      <pc:sldChg chg="addSp delSp modSp new mod ord">
        <pc:chgData name="Jason Pyle" userId="c97a0fe8b0db15bd" providerId="LiveId" clId="{2406747A-E456-4D48-B7FD-048E493391A4}" dt="2022-07-22T23:08:02.344" v="12176"/>
        <pc:sldMkLst>
          <pc:docMk/>
          <pc:sldMk cId="2248502656" sldId="299"/>
        </pc:sldMkLst>
        <pc:picChg chg="add mod">
          <ac:chgData name="Jason Pyle" userId="c97a0fe8b0db15bd" providerId="LiveId" clId="{2406747A-E456-4D48-B7FD-048E493391A4}" dt="2022-07-22T23:05:09.552" v="12166" actId="1076"/>
          <ac:picMkLst>
            <pc:docMk/>
            <pc:sldMk cId="2248502656" sldId="299"/>
            <ac:picMk id="2" creationId="{AEC1A5C0-63CC-BCD4-D376-8F81AF3FAE75}"/>
          </ac:picMkLst>
        </pc:picChg>
        <pc:picChg chg="add mod">
          <ac:chgData name="Jason Pyle" userId="c97a0fe8b0db15bd" providerId="LiveId" clId="{2406747A-E456-4D48-B7FD-048E493391A4}" dt="2022-07-22T23:05:06.067" v="12165" actId="1076"/>
          <ac:picMkLst>
            <pc:docMk/>
            <pc:sldMk cId="2248502656" sldId="299"/>
            <ac:picMk id="3" creationId="{31DCDEB5-2BD1-A400-341F-3F4110378A5A}"/>
          </ac:picMkLst>
        </pc:picChg>
        <pc:picChg chg="add del mod">
          <ac:chgData name="Jason Pyle" userId="c97a0fe8b0db15bd" providerId="LiveId" clId="{2406747A-E456-4D48-B7FD-048E493391A4}" dt="2022-07-22T23:04:50.872" v="12162" actId="478"/>
          <ac:picMkLst>
            <pc:docMk/>
            <pc:sldMk cId="2248502656" sldId="299"/>
            <ac:picMk id="4" creationId="{E41E973E-64E2-3C03-3E45-97D58F2266AB}"/>
          </ac:picMkLst>
        </pc:picChg>
        <pc:picChg chg="add mod">
          <ac:chgData name="Jason Pyle" userId="c97a0fe8b0db15bd" providerId="LiveId" clId="{2406747A-E456-4D48-B7FD-048E493391A4}" dt="2022-07-22T23:05:01.577" v="12164" actId="1076"/>
          <ac:picMkLst>
            <pc:docMk/>
            <pc:sldMk cId="2248502656" sldId="299"/>
            <ac:picMk id="5" creationId="{9AFEC3D9-9FC6-F782-5E62-B3DEC803E54E}"/>
          </ac:picMkLst>
        </pc:picChg>
        <pc:picChg chg="add mod modCrop">
          <ac:chgData name="Jason Pyle" userId="c97a0fe8b0db15bd" providerId="LiveId" clId="{2406747A-E456-4D48-B7FD-048E493391A4}" dt="2022-07-22T23:04:58.328" v="12163" actId="1076"/>
          <ac:picMkLst>
            <pc:docMk/>
            <pc:sldMk cId="2248502656" sldId="299"/>
            <ac:picMk id="6" creationId="{F670C8F8-6C26-191B-D119-5A7ED12260B7}"/>
          </ac:picMkLst>
        </pc:picChg>
        <pc:picChg chg="add mod">
          <ac:chgData name="Jason Pyle" userId="c97a0fe8b0db15bd" providerId="LiveId" clId="{2406747A-E456-4D48-B7FD-048E493391A4}" dt="2022-07-22T23:05:12.833" v="12167" actId="1076"/>
          <ac:picMkLst>
            <pc:docMk/>
            <pc:sldMk cId="2248502656" sldId="299"/>
            <ac:picMk id="7" creationId="{F591515D-DEB8-21E2-E957-24D209411B91}"/>
          </ac:picMkLst>
        </pc:picChg>
      </pc:sldChg>
      <pc:sldChg chg="addSp delSp modSp new del mod ord">
        <pc:chgData name="Jason Pyle" userId="c97a0fe8b0db15bd" providerId="LiveId" clId="{2406747A-E456-4D48-B7FD-048E493391A4}" dt="2022-07-23T00:29:06.142" v="12203" actId="2696"/>
        <pc:sldMkLst>
          <pc:docMk/>
          <pc:sldMk cId="3612865293" sldId="300"/>
        </pc:sldMkLst>
        <pc:picChg chg="add del mod">
          <ac:chgData name="Jason Pyle" userId="c97a0fe8b0db15bd" providerId="LiveId" clId="{2406747A-E456-4D48-B7FD-048E493391A4}" dt="2022-07-22T23:09:18.013" v="12179" actId="21"/>
          <ac:picMkLst>
            <pc:docMk/>
            <pc:sldMk cId="3612865293" sldId="300"/>
            <ac:picMk id="2" creationId="{DC17BC88-54CD-9892-7FAE-F0136E6F4F0B}"/>
          </ac:picMkLst>
        </pc:picChg>
        <pc:picChg chg="add del mod">
          <ac:chgData name="Jason Pyle" userId="c97a0fe8b0db15bd" providerId="LiveId" clId="{2406747A-E456-4D48-B7FD-048E493391A4}" dt="2022-07-22T23:06:47.582" v="12168" actId="478"/>
          <ac:picMkLst>
            <pc:docMk/>
            <pc:sldMk cId="3612865293" sldId="300"/>
            <ac:picMk id="3" creationId="{DB355F6B-D30C-DFC1-23BE-5E5842763415}"/>
          </ac:picMkLst>
        </pc:picChg>
        <pc:picChg chg="add del mod">
          <ac:chgData name="Jason Pyle" userId="c97a0fe8b0db15bd" providerId="LiveId" clId="{2406747A-E456-4D48-B7FD-048E493391A4}" dt="2022-07-22T23:06:49.983" v="12169" actId="478"/>
          <ac:picMkLst>
            <pc:docMk/>
            <pc:sldMk cId="3612865293" sldId="300"/>
            <ac:picMk id="4" creationId="{2DD8F944-8987-6CF8-4F11-473FB379EF7A}"/>
          </ac:picMkLst>
        </pc:picChg>
      </pc:sldChg>
      <pc:sldChg chg="addSp modSp new mod ord">
        <pc:chgData name="Jason Pyle" userId="c97a0fe8b0db15bd" providerId="LiveId" clId="{2406747A-E456-4D48-B7FD-048E493391A4}" dt="2022-07-23T00:34:57.152" v="12292" actId="1076"/>
        <pc:sldMkLst>
          <pc:docMk/>
          <pc:sldMk cId="3194579218" sldId="301"/>
        </pc:sldMkLst>
        <pc:picChg chg="add mod">
          <ac:chgData name="Jason Pyle" userId="c97a0fe8b0db15bd" providerId="LiveId" clId="{2406747A-E456-4D48-B7FD-048E493391A4}" dt="2022-07-23T00:34:57.152" v="12292" actId="1076"/>
          <ac:picMkLst>
            <pc:docMk/>
            <pc:sldMk cId="3194579218" sldId="301"/>
            <ac:picMk id="3" creationId="{B7778403-537F-22AA-36A0-B4E197A70133}"/>
          </ac:picMkLst>
        </pc:picChg>
        <pc:picChg chg="add mod">
          <ac:chgData name="Jason Pyle" userId="c97a0fe8b0db15bd" providerId="LiveId" clId="{2406747A-E456-4D48-B7FD-048E493391A4}" dt="2022-07-23T00:34:57.152" v="12292" actId="1076"/>
          <ac:picMkLst>
            <pc:docMk/>
            <pc:sldMk cId="3194579218" sldId="301"/>
            <ac:picMk id="5" creationId="{C3F53B59-C37F-156D-BFCD-C29AF480CECA}"/>
          </ac:picMkLst>
        </pc:picChg>
        <pc:picChg chg="add mod">
          <ac:chgData name="Jason Pyle" userId="c97a0fe8b0db15bd" providerId="LiveId" clId="{2406747A-E456-4D48-B7FD-048E493391A4}" dt="2022-07-23T00:34:57.152" v="12292" actId="1076"/>
          <ac:picMkLst>
            <pc:docMk/>
            <pc:sldMk cId="3194579218" sldId="301"/>
            <ac:picMk id="7" creationId="{659EF518-05DD-1A8F-97F1-016423EB120A}"/>
          </ac:picMkLst>
        </pc:picChg>
        <pc:picChg chg="add mod">
          <ac:chgData name="Jason Pyle" userId="c97a0fe8b0db15bd" providerId="LiveId" clId="{2406747A-E456-4D48-B7FD-048E493391A4}" dt="2022-07-23T00:34:57.152" v="12292" actId="1076"/>
          <ac:picMkLst>
            <pc:docMk/>
            <pc:sldMk cId="3194579218" sldId="301"/>
            <ac:picMk id="9" creationId="{D23D8F2D-0923-C03F-6399-91D6B260B93F}"/>
          </ac:picMkLst>
        </pc:picChg>
        <pc:picChg chg="add mod">
          <ac:chgData name="Jason Pyle" userId="c97a0fe8b0db15bd" providerId="LiveId" clId="{2406747A-E456-4D48-B7FD-048E493391A4}" dt="2022-07-23T00:34:57.152" v="12292" actId="1076"/>
          <ac:picMkLst>
            <pc:docMk/>
            <pc:sldMk cId="3194579218" sldId="301"/>
            <ac:picMk id="11" creationId="{C598BBC6-5A08-37E6-6767-9555ECA988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0F1B236-F2CD-4E42-9E8C-175045854B68}" type="datetimeFigureOut">
              <a:rPr lang="en-US" smtClean="0"/>
              <a:t>7/22/2022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5F586BC-B19D-4057-9BF4-57A84D2E0BCC}" type="slidenum">
              <a:rPr lang="en-US" smtClean="0"/>
              <a:t>‹#›</a:t>
            </a:fld>
            <a:endParaRPr lang="en-US"/>
          </a:p>
        </p:txBody>
      </p:sp>
    </p:spTree>
    <p:extLst>
      <p:ext uri="{BB962C8B-B14F-4D97-AF65-F5344CB8AC3E}">
        <p14:creationId xmlns:p14="http://schemas.microsoft.com/office/powerpoint/2010/main" val="2676986231"/>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3" algn="l" defTabSz="914355" rtl="0" eaLnBrk="1" latinLnBrk="0" hangingPunct="1">
      <a:defRPr sz="1200" kern="1200">
        <a:solidFill>
          <a:schemeClr val="tx1"/>
        </a:solidFill>
        <a:latin typeface="+mn-lt"/>
        <a:ea typeface="+mn-ea"/>
        <a:cs typeface="+mn-cs"/>
      </a:defRPr>
    </a:lvl4pPr>
    <a:lvl5pPr marL="1828711" algn="l" defTabSz="914355" rtl="0" eaLnBrk="1" latinLnBrk="0" hangingPunct="1">
      <a:defRPr sz="1200" kern="1200">
        <a:solidFill>
          <a:schemeClr val="tx1"/>
        </a:solidFill>
        <a:latin typeface="+mn-lt"/>
        <a:ea typeface="+mn-ea"/>
        <a:cs typeface="+mn-cs"/>
      </a:defRPr>
    </a:lvl5pPr>
    <a:lvl6pPr marL="2285889" algn="l" defTabSz="914355" rtl="0" eaLnBrk="1" latinLnBrk="0" hangingPunct="1">
      <a:defRPr sz="1200" kern="1200">
        <a:solidFill>
          <a:schemeClr val="tx1"/>
        </a:solidFill>
        <a:latin typeface="+mn-lt"/>
        <a:ea typeface="+mn-ea"/>
        <a:cs typeface="+mn-cs"/>
      </a:defRPr>
    </a:lvl6pPr>
    <a:lvl7pPr marL="2743066" algn="l" defTabSz="914355" rtl="0" eaLnBrk="1" latinLnBrk="0" hangingPunct="1">
      <a:defRPr sz="1200" kern="1200">
        <a:solidFill>
          <a:schemeClr val="tx1"/>
        </a:solidFill>
        <a:latin typeface="+mn-lt"/>
        <a:ea typeface="+mn-ea"/>
        <a:cs typeface="+mn-cs"/>
      </a:defRPr>
    </a:lvl7pPr>
    <a:lvl8pPr marL="3200244" algn="l" defTabSz="914355" rtl="0" eaLnBrk="1" latinLnBrk="0" hangingPunct="1">
      <a:defRPr sz="1200" kern="1200">
        <a:solidFill>
          <a:schemeClr val="tx1"/>
        </a:solidFill>
        <a:latin typeface="+mn-lt"/>
        <a:ea typeface="+mn-ea"/>
        <a:cs typeface="+mn-cs"/>
      </a:defRPr>
    </a:lvl8pPr>
    <a:lvl9pPr marL="3657422" algn="l" defTabSz="91435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7383ED-9DAC-4F2D-89D3-32C25B4D3F14}"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1471062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383ED-9DAC-4F2D-89D3-32C25B4D3F14}"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286069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383ED-9DAC-4F2D-89D3-32C25B4D3F14}"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3010170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383ED-9DAC-4F2D-89D3-32C25B4D3F14}"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407261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7383ED-9DAC-4F2D-89D3-32C25B4D3F14}"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83768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7383ED-9DAC-4F2D-89D3-32C25B4D3F14}"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1436104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7383ED-9DAC-4F2D-89D3-32C25B4D3F14}"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2558446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7383ED-9DAC-4F2D-89D3-32C25B4D3F14}"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278072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7383ED-9DAC-4F2D-89D3-32C25B4D3F14}"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3493670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383ED-9DAC-4F2D-89D3-32C25B4D3F14}"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23710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383ED-9DAC-4F2D-89D3-32C25B4D3F14}"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1DD13-B9B3-4019-A4A6-2D89D38AC63F}" type="slidenum">
              <a:rPr lang="en-US" smtClean="0"/>
              <a:t>‹#›</a:t>
            </a:fld>
            <a:endParaRPr lang="en-US"/>
          </a:p>
        </p:txBody>
      </p:sp>
    </p:spTree>
    <p:extLst>
      <p:ext uri="{BB962C8B-B14F-4D97-AF65-F5344CB8AC3E}">
        <p14:creationId xmlns:p14="http://schemas.microsoft.com/office/powerpoint/2010/main" val="355055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383ED-9DAC-4F2D-89D3-32C25B4D3F14}" type="datetimeFigureOut">
              <a:rPr lang="en-US" smtClean="0"/>
              <a:t>7/22/2022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1DD13-B9B3-4019-A4A6-2D89D38AC63F}" type="slidenum">
              <a:rPr lang="en-US" smtClean="0"/>
              <a:t>‹#›</a:t>
            </a:fld>
            <a:endParaRPr lang="en-US"/>
          </a:p>
        </p:txBody>
      </p:sp>
    </p:spTree>
    <p:extLst>
      <p:ext uri="{BB962C8B-B14F-4D97-AF65-F5344CB8AC3E}">
        <p14:creationId xmlns:p14="http://schemas.microsoft.com/office/powerpoint/2010/main" val="37920978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53.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56.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46F1C-E6F7-DEE9-0C09-E011AA0D4140}"/>
              </a:ext>
            </a:extLst>
          </p:cNvPr>
          <p:cNvSpPr txBox="1"/>
          <p:nvPr/>
        </p:nvSpPr>
        <p:spPr>
          <a:xfrm>
            <a:off x="117961" y="127304"/>
            <a:ext cx="590226"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Classes</a:t>
            </a:r>
          </a:p>
        </p:txBody>
      </p:sp>
      <p:grpSp>
        <p:nvGrpSpPr>
          <p:cNvPr id="70" name="Group 69">
            <a:extLst>
              <a:ext uri="{FF2B5EF4-FFF2-40B4-BE49-F238E27FC236}">
                <a16:creationId xmlns:a16="http://schemas.microsoft.com/office/drawing/2014/main" id="{CA642E0D-7553-B903-E4DA-A91CF4CD20BC}"/>
              </a:ext>
            </a:extLst>
          </p:cNvPr>
          <p:cNvGrpSpPr/>
          <p:nvPr/>
        </p:nvGrpSpPr>
        <p:grpSpPr>
          <a:xfrm>
            <a:off x="4857242" y="1636030"/>
            <a:ext cx="1307893" cy="538679"/>
            <a:chOff x="228600" y="910167"/>
            <a:chExt cx="1787454" cy="736194"/>
          </a:xfrm>
        </p:grpSpPr>
        <p:sp>
          <p:nvSpPr>
            <p:cNvPr id="71" name="Rectangle 70">
              <a:extLst>
                <a:ext uri="{FF2B5EF4-FFF2-40B4-BE49-F238E27FC236}">
                  <a16:creationId xmlns:a16="http://schemas.microsoft.com/office/drawing/2014/main" id="{053D6082-A5D4-BCEC-1FB9-47FF06A56F04}"/>
                </a:ext>
              </a:extLst>
            </p:cNvPr>
            <p:cNvSpPr/>
            <p:nvPr/>
          </p:nvSpPr>
          <p:spPr>
            <a:xfrm>
              <a:off x="228600" y="910167"/>
              <a:ext cx="1787454" cy="36933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a:solidFill>
                    <a:schemeClr val="tx1"/>
                  </a:solidFill>
                  <a:latin typeface="Consolas" panose="020B0609020204030204" pitchFamily="49" charset="0"/>
                </a:rPr>
                <a:t>jBox</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jPanel</a:t>
              </a:r>
              <a:r>
                <a:rPr lang="en-US" sz="659" i="1" dirty="0">
                  <a:solidFill>
                    <a:schemeClr val="tx1"/>
                  </a:solidFill>
                  <a:latin typeface="Consolas" panose="020B0609020204030204" pitchFamily="49" charset="0"/>
                </a:rPr>
                <a:t>)</a:t>
              </a:r>
            </a:p>
          </p:txBody>
        </p:sp>
        <p:sp>
          <p:nvSpPr>
            <p:cNvPr id="72" name="Rectangle 71">
              <a:extLst>
                <a:ext uri="{FF2B5EF4-FFF2-40B4-BE49-F238E27FC236}">
                  <a16:creationId xmlns:a16="http://schemas.microsoft.com/office/drawing/2014/main" id="{0D18847D-9F7C-B51E-46A1-692080CC787B}"/>
                </a:ext>
              </a:extLst>
            </p:cNvPr>
            <p:cNvSpPr/>
            <p:nvPr/>
          </p:nvSpPr>
          <p:spPr>
            <a:xfrm>
              <a:off x="228600" y="1288471"/>
              <a:ext cx="1787454"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Contains and Manages 0-n </a:t>
              </a:r>
              <a:r>
                <a:rPr lang="en-US" sz="659" dirty="0" err="1">
                  <a:solidFill>
                    <a:schemeClr val="tx1"/>
                  </a:solidFill>
                  <a:latin typeface="Consolas" panose="020B0609020204030204" pitchFamily="49" charset="0"/>
                </a:rPr>
                <a:t>jBoxItem’s</a:t>
              </a:r>
              <a:endParaRPr lang="en-US" sz="439" i="1" dirty="0">
                <a:solidFill>
                  <a:schemeClr val="tx1"/>
                </a:solidFill>
                <a:latin typeface="Consolas" panose="020B0609020204030204" pitchFamily="49" charset="0"/>
              </a:endParaRPr>
            </a:p>
          </p:txBody>
        </p:sp>
      </p:grpSp>
      <p:grpSp>
        <p:nvGrpSpPr>
          <p:cNvPr id="73" name="Group 72">
            <a:extLst>
              <a:ext uri="{FF2B5EF4-FFF2-40B4-BE49-F238E27FC236}">
                <a16:creationId xmlns:a16="http://schemas.microsoft.com/office/drawing/2014/main" id="{55D73C98-8190-D58A-A8F6-F1018FA4F036}"/>
              </a:ext>
            </a:extLst>
          </p:cNvPr>
          <p:cNvGrpSpPr/>
          <p:nvPr/>
        </p:nvGrpSpPr>
        <p:grpSpPr>
          <a:xfrm>
            <a:off x="3490414" y="1769589"/>
            <a:ext cx="1204708" cy="306990"/>
            <a:chOff x="665126" y="1944762"/>
            <a:chExt cx="1787454" cy="653365"/>
          </a:xfrm>
        </p:grpSpPr>
        <p:sp>
          <p:nvSpPr>
            <p:cNvPr id="74" name="Rectangle 73">
              <a:extLst>
                <a:ext uri="{FF2B5EF4-FFF2-40B4-BE49-F238E27FC236}">
                  <a16:creationId xmlns:a16="http://schemas.microsoft.com/office/drawing/2014/main" id="{FF495ECE-DD7E-BCD1-AA8E-8F061C8EA723}"/>
                </a:ext>
              </a:extLst>
            </p:cNvPr>
            <p:cNvSpPr/>
            <p:nvPr/>
          </p:nvSpPr>
          <p:spPr>
            <a:xfrm>
              <a:off x="665126" y="1944762"/>
              <a:ext cx="1787454" cy="294474"/>
            </a:xfrm>
            <a:prstGeom prst="rect">
              <a:avLst/>
            </a:prstGeom>
            <a:solidFill>
              <a:schemeClr val="accent6">
                <a:lumMod val="75000"/>
                <a:alpha val="75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jBoxItem</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jPanel</a:t>
              </a:r>
              <a:r>
                <a:rPr lang="en-US" sz="659" i="1" dirty="0">
                  <a:solidFill>
                    <a:schemeClr val="tx1"/>
                  </a:solidFill>
                  <a:latin typeface="Consolas" panose="020B0609020204030204" pitchFamily="49" charset="0"/>
                </a:rPr>
                <a:t>)</a:t>
              </a:r>
            </a:p>
          </p:txBody>
        </p:sp>
        <p:sp>
          <p:nvSpPr>
            <p:cNvPr id="75" name="Rectangle 74">
              <a:extLst>
                <a:ext uri="{FF2B5EF4-FFF2-40B4-BE49-F238E27FC236}">
                  <a16:creationId xmlns:a16="http://schemas.microsoft.com/office/drawing/2014/main" id="{7534339B-961E-BFB3-4F51-F00C7BB6F11B}"/>
                </a:ext>
              </a:extLst>
            </p:cNvPr>
            <p:cNvSpPr/>
            <p:nvPr/>
          </p:nvSpPr>
          <p:spPr>
            <a:xfrm>
              <a:off x="665126" y="2240237"/>
              <a:ext cx="1787454" cy="357890"/>
            </a:xfrm>
            <a:prstGeom prst="rect">
              <a:avLst/>
            </a:prstGeom>
            <a:solidFill>
              <a:schemeClr val="accent4">
                <a:lumMod val="50000"/>
                <a:alpha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b="1" dirty="0">
                  <a:solidFill>
                    <a:schemeClr val="tx1"/>
                  </a:solidFill>
                  <a:latin typeface="Consolas" panose="020B0609020204030204" pitchFamily="49" charset="0"/>
                </a:rPr>
                <a:t>Item Config and Status</a:t>
              </a:r>
              <a:endParaRPr lang="en-US" sz="439" b="1" i="1" dirty="0">
                <a:solidFill>
                  <a:schemeClr val="tx1"/>
                </a:solidFill>
                <a:latin typeface="Consolas" panose="020B0609020204030204" pitchFamily="49" charset="0"/>
              </a:endParaRPr>
            </a:p>
          </p:txBody>
        </p:sp>
      </p:grpSp>
      <p:grpSp>
        <p:nvGrpSpPr>
          <p:cNvPr id="76" name="Group 75">
            <a:extLst>
              <a:ext uri="{FF2B5EF4-FFF2-40B4-BE49-F238E27FC236}">
                <a16:creationId xmlns:a16="http://schemas.microsoft.com/office/drawing/2014/main" id="{1271983B-9BDB-4273-8178-24CA9EB15460}"/>
              </a:ext>
            </a:extLst>
          </p:cNvPr>
          <p:cNvGrpSpPr/>
          <p:nvPr/>
        </p:nvGrpSpPr>
        <p:grpSpPr>
          <a:xfrm>
            <a:off x="4484652" y="1051312"/>
            <a:ext cx="1920240" cy="535210"/>
            <a:chOff x="308975" y="3742278"/>
            <a:chExt cx="2611015" cy="731453"/>
          </a:xfrm>
        </p:grpSpPr>
        <p:sp>
          <p:nvSpPr>
            <p:cNvPr id="77" name="Rectangle 76">
              <a:extLst>
                <a:ext uri="{FF2B5EF4-FFF2-40B4-BE49-F238E27FC236}">
                  <a16:creationId xmlns:a16="http://schemas.microsoft.com/office/drawing/2014/main" id="{326989EC-0057-0E7F-B8B4-9FDC5B8A1059}"/>
                </a:ext>
              </a:extLst>
            </p:cNvPr>
            <p:cNvSpPr/>
            <p:nvPr/>
          </p:nvSpPr>
          <p:spPr>
            <a:xfrm>
              <a:off x="308975" y="3742278"/>
              <a:ext cx="2611014" cy="36933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jSplitBoxContainer</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jPanel</a:t>
              </a:r>
              <a:r>
                <a:rPr lang="en-US" sz="659" i="1" dirty="0">
                  <a:solidFill>
                    <a:schemeClr val="tx1"/>
                  </a:solidFill>
                  <a:latin typeface="Consolas" panose="020B0609020204030204" pitchFamily="49" charset="0"/>
                </a:rPr>
                <a:t>)</a:t>
              </a:r>
            </a:p>
          </p:txBody>
        </p:sp>
        <p:sp>
          <p:nvSpPr>
            <p:cNvPr id="78" name="Rectangle 77">
              <a:extLst>
                <a:ext uri="{FF2B5EF4-FFF2-40B4-BE49-F238E27FC236}">
                  <a16:creationId xmlns:a16="http://schemas.microsoft.com/office/drawing/2014/main" id="{9209D31A-19B1-6B2F-1E8E-6C410FCACAB4}"/>
                </a:ext>
              </a:extLst>
            </p:cNvPr>
            <p:cNvSpPr/>
            <p:nvPr/>
          </p:nvSpPr>
          <p:spPr>
            <a:xfrm>
              <a:off x="308976" y="4115841"/>
              <a:ext cx="2611014"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Manages Sizable 3x2 grid of objects inheriting from jBox</a:t>
              </a:r>
              <a:endParaRPr lang="en-US" sz="439" i="1" dirty="0">
                <a:solidFill>
                  <a:schemeClr val="tx1"/>
                </a:solidFill>
                <a:latin typeface="Consolas" panose="020B0609020204030204" pitchFamily="49" charset="0"/>
              </a:endParaRPr>
            </a:p>
          </p:txBody>
        </p:sp>
      </p:grpSp>
      <p:sp>
        <p:nvSpPr>
          <p:cNvPr id="80" name="Rectangle 79">
            <a:extLst>
              <a:ext uri="{FF2B5EF4-FFF2-40B4-BE49-F238E27FC236}">
                <a16:creationId xmlns:a16="http://schemas.microsoft.com/office/drawing/2014/main" id="{A7623C71-C739-D88F-43E1-548C05B3D6E0}"/>
              </a:ext>
            </a:extLst>
          </p:cNvPr>
          <p:cNvSpPr/>
          <p:nvPr/>
        </p:nvSpPr>
        <p:spPr>
          <a:xfrm>
            <a:off x="4832943" y="2260624"/>
            <a:ext cx="1215552" cy="210507"/>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jDockBox</a:t>
            </a:r>
            <a:r>
              <a:rPr lang="en-US" sz="659" i="1" dirty="0">
                <a:solidFill>
                  <a:schemeClr val="tx1"/>
                </a:solidFill>
                <a:latin typeface="Consolas" panose="020B0609020204030204" pitchFamily="49" charset="0"/>
              </a:rPr>
              <a:t>(jBox)</a:t>
            </a:r>
          </a:p>
        </p:txBody>
      </p:sp>
      <p:sp>
        <p:nvSpPr>
          <p:cNvPr id="81" name="Rectangle 80">
            <a:extLst>
              <a:ext uri="{FF2B5EF4-FFF2-40B4-BE49-F238E27FC236}">
                <a16:creationId xmlns:a16="http://schemas.microsoft.com/office/drawing/2014/main" id="{8EC50F2D-61BE-5372-E89A-1AAB4B68179B}"/>
              </a:ext>
            </a:extLst>
          </p:cNvPr>
          <p:cNvSpPr/>
          <p:nvPr/>
        </p:nvSpPr>
        <p:spPr>
          <a:xfrm>
            <a:off x="4832943" y="2501979"/>
            <a:ext cx="1215552" cy="342279"/>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i="1" dirty="0">
                <a:solidFill>
                  <a:schemeClr val="tx1"/>
                </a:solidFill>
                <a:latin typeface="Consolas" panose="020B0609020204030204" pitchFamily="49" charset="0"/>
              </a:rPr>
              <a:t>jBox View</a:t>
            </a:r>
          </a:p>
          <a:p>
            <a:r>
              <a:rPr lang="en-US" sz="659" i="1" dirty="0">
                <a:solidFill>
                  <a:schemeClr val="tx1"/>
                </a:solidFill>
                <a:latin typeface="Consolas" panose="020B0609020204030204" pitchFamily="49" charset="0"/>
              </a:rPr>
              <a:t>Display Items in a Docked Format</a:t>
            </a:r>
            <a:endParaRPr lang="en-US" sz="439" i="1" dirty="0">
              <a:solidFill>
                <a:schemeClr val="tx1"/>
              </a:solidFill>
              <a:latin typeface="Consolas" panose="020B0609020204030204" pitchFamily="49" charset="0"/>
            </a:endParaRPr>
          </a:p>
        </p:txBody>
      </p:sp>
      <p:sp>
        <p:nvSpPr>
          <p:cNvPr id="83" name="Rectangle 82">
            <a:extLst>
              <a:ext uri="{FF2B5EF4-FFF2-40B4-BE49-F238E27FC236}">
                <a16:creationId xmlns:a16="http://schemas.microsoft.com/office/drawing/2014/main" id="{96A694E2-07B0-443E-A863-D8BB9D1C8C95}"/>
              </a:ext>
            </a:extLst>
          </p:cNvPr>
          <p:cNvSpPr/>
          <p:nvPr/>
        </p:nvSpPr>
        <p:spPr>
          <a:xfrm>
            <a:off x="6092694" y="2260624"/>
            <a:ext cx="1518522" cy="21031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jTabDockBox</a:t>
            </a:r>
            <a:r>
              <a:rPr lang="en-US" sz="659" i="1" dirty="0">
                <a:solidFill>
                  <a:schemeClr val="tx1"/>
                </a:solidFill>
                <a:latin typeface="Consolas" panose="020B0609020204030204" pitchFamily="49" charset="0"/>
              </a:rPr>
              <a:t>(jBox)</a:t>
            </a:r>
          </a:p>
        </p:txBody>
      </p:sp>
      <p:sp>
        <p:nvSpPr>
          <p:cNvPr id="84" name="Rectangle 83">
            <a:extLst>
              <a:ext uri="{FF2B5EF4-FFF2-40B4-BE49-F238E27FC236}">
                <a16:creationId xmlns:a16="http://schemas.microsoft.com/office/drawing/2014/main" id="{97381338-BDE4-0EE3-C5A2-1E34532A8572}"/>
              </a:ext>
            </a:extLst>
          </p:cNvPr>
          <p:cNvSpPr/>
          <p:nvPr/>
        </p:nvSpPr>
        <p:spPr>
          <a:xfrm>
            <a:off x="6094630" y="2501979"/>
            <a:ext cx="1506699" cy="338328"/>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jBox View</a:t>
            </a:r>
          </a:p>
          <a:p>
            <a:r>
              <a:rPr lang="en-US" sz="659" i="1" dirty="0">
                <a:solidFill>
                  <a:schemeClr val="tx1"/>
                </a:solidFill>
                <a:latin typeface="Consolas" panose="020B0609020204030204" pitchFamily="49" charset="0"/>
              </a:rPr>
              <a:t>Display Items in Tabbed Document Format</a:t>
            </a:r>
            <a:endParaRPr lang="en-US" sz="439" i="1" dirty="0">
              <a:solidFill>
                <a:schemeClr val="tx1"/>
              </a:solidFill>
              <a:latin typeface="Consolas" panose="020B0609020204030204" pitchFamily="49" charset="0"/>
            </a:endParaRPr>
          </a:p>
        </p:txBody>
      </p:sp>
      <p:sp>
        <p:nvSpPr>
          <p:cNvPr id="86" name="Rectangle 85">
            <a:extLst>
              <a:ext uri="{FF2B5EF4-FFF2-40B4-BE49-F238E27FC236}">
                <a16:creationId xmlns:a16="http://schemas.microsoft.com/office/drawing/2014/main" id="{452F99A6-5272-34C9-CE03-1E005380B1EF}"/>
              </a:ext>
            </a:extLst>
          </p:cNvPr>
          <p:cNvSpPr/>
          <p:nvPr/>
        </p:nvSpPr>
        <p:spPr>
          <a:xfrm>
            <a:off x="7653499" y="2260624"/>
            <a:ext cx="1356686" cy="21031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jTrayDockBox</a:t>
            </a:r>
            <a:r>
              <a:rPr lang="en-US" sz="659" i="1" dirty="0">
                <a:solidFill>
                  <a:schemeClr val="tx1"/>
                </a:solidFill>
                <a:latin typeface="Consolas" panose="020B0609020204030204" pitchFamily="49" charset="0"/>
              </a:rPr>
              <a:t>(jBox)</a:t>
            </a:r>
          </a:p>
        </p:txBody>
      </p:sp>
      <p:sp>
        <p:nvSpPr>
          <p:cNvPr id="87" name="Rectangle 86">
            <a:extLst>
              <a:ext uri="{FF2B5EF4-FFF2-40B4-BE49-F238E27FC236}">
                <a16:creationId xmlns:a16="http://schemas.microsoft.com/office/drawing/2014/main" id="{C83D0C74-ADD7-9B3F-D5B0-B833FB48CEEE}"/>
              </a:ext>
            </a:extLst>
          </p:cNvPr>
          <p:cNvSpPr/>
          <p:nvPr/>
        </p:nvSpPr>
        <p:spPr>
          <a:xfrm>
            <a:off x="7653499" y="2501979"/>
            <a:ext cx="1356686" cy="338328"/>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jBox View</a:t>
            </a:r>
          </a:p>
          <a:p>
            <a:r>
              <a:rPr lang="en-US" sz="659" i="1" dirty="0">
                <a:solidFill>
                  <a:schemeClr val="tx1"/>
                </a:solidFill>
                <a:latin typeface="Consolas" panose="020B0609020204030204" pitchFamily="49" charset="0"/>
              </a:rPr>
              <a:t>Display Open/Unpinned Items in Try Format</a:t>
            </a:r>
            <a:endParaRPr lang="en-US" sz="439" i="1" dirty="0">
              <a:solidFill>
                <a:schemeClr val="tx1"/>
              </a:solidFill>
              <a:latin typeface="Consolas" panose="020B0609020204030204" pitchFamily="49" charset="0"/>
            </a:endParaRPr>
          </a:p>
        </p:txBody>
      </p:sp>
      <p:grpSp>
        <p:nvGrpSpPr>
          <p:cNvPr id="88" name="Group 87">
            <a:extLst>
              <a:ext uri="{FF2B5EF4-FFF2-40B4-BE49-F238E27FC236}">
                <a16:creationId xmlns:a16="http://schemas.microsoft.com/office/drawing/2014/main" id="{5274951E-3238-6115-E143-838BFF4CE6D8}"/>
              </a:ext>
            </a:extLst>
          </p:cNvPr>
          <p:cNvGrpSpPr/>
          <p:nvPr/>
        </p:nvGrpSpPr>
        <p:grpSpPr>
          <a:xfrm>
            <a:off x="3759851" y="422537"/>
            <a:ext cx="1307893" cy="539505"/>
            <a:chOff x="228599" y="1154885"/>
            <a:chExt cx="2191216" cy="737323"/>
          </a:xfrm>
        </p:grpSpPr>
        <p:sp>
          <p:nvSpPr>
            <p:cNvPr id="89" name="Rectangle 88">
              <a:extLst>
                <a:ext uri="{FF2B5EF4-FFF2-40B4-BE49-F238E27FC236}">
                  <a16:creationId xmlns:a16="http://schemas.microsoft.com/office/drawing/2014/main" id="{9A66D397-B8DA-69BC-F62D-26F03393470C}"/>
                </a:ext>
              </a:extLst>
            </p:cNvPr>
            <p:cNvSpPr/>
            <p:nvPr/>
          </p:nvSpPr>
          <p:spPr>
            <a:xfrm>
              <a:off x="228599" y="1154885"/>
              <a:ext cx="2191215" cy="36933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jApp</a:t>
              </a:r>
              <a:r>
                <a:rPr lang="en-US" sz="805" b="1" dirty="0">
                  <a:solidFill>
                    <a:schemeClr val="tx1"/>
                  </a:solidFill>
                  <a:latin typeface="Consolas" panose="020B0609020204030204" pitchFamily="49" charset="0"/>
                </a:rPr>
                <a:t> i</a:t>
              </a:r>
              <a:r>
                <a:rPr lang="en-US" sz="659" i="1" dirty="0">
                  <a:solidFill>
                    <a:schemeClr val="tx1"/>
                  </a:solidFill>
                  <a:latin typeface="Consolas" panose="020B0609020204030204" pitchFamily="49" charset="0"/>
                </a:rPr>
                <a:t>nherits Panel</a:t>
              </a:r>
            </a:p>
          </p:txBody>
        </p:sp>
        <p:sp>
          <p:nvSpPr>
            <p:cNvPr id="90" name="Rectangle 89">
              <a:extLst>
                <a:ext uri="{FF2B5EF4-FFF2-40B4-BE49-F238E27FC236}">
                  <a16:creationId xmlns:a16="http://schemas.microsoft.com/office/drawing/2014/main" id="{EA920378-13AA-678A-EE58-A33B1D8E9BB3}"/>
                </a:ext>
              </a:extLst>
            </p:cNvPr>
            <p:cNvSpPr/>
            <p:nvPr/>
          </p:nvSpPr>
          <p:spPr>
            <a:xfrm>
              <a:off x="228601" y="1534318"/>
              <a:ext cx="2191214"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Provides Application Interface</a:t>
              </a:r>
              <a:endParaRPr lang="en-US" sz="439" i="1" dirty="0">
                <a:solidFill>
                  <a:schemeClr val="tx1"/>
                </a:solidFill>
                <a:latin typeface="Consolas" panose="020B0609020204030204" pitchFamily="49" charset="0"/>
              </a:endParaRPr>
            </a:p>
          </p:txBody>
        </p:sp>
      </p:grpSp>
      <p:grpSp>
        <p:nvGrpSpPr>
          <p:cNvPr id="91" name="Group 90">
            <a:extLst>
              <a:ext uri="{FF2B5EF4-FFF2-40B4-BE49-F238E27FC236}">
                <a16:creationId xmlns:a16="http://schemas.microsoft.com/office/drawing/2014/main" id="{5962DCDF-AF14-2824-7D3B-E1C487AF1115}"/>
              </a:ext>
            </a:extLst>
          </p:cNvPr>
          <p:cNvGrpSpPr/>
          <p:nvPr/>
        </p:nvGrpSpPr>
        <p:grpSpPr>
          <a:xfrm>
            <a:off x="2684723" y="1048269"/>
            <a:ext cx="1767893" cy="539505"/>
            <a:chOff x="228600" y="2081170"/>
            <a:chExt cx="2415639" cy="737323"/>
          </a:xfrm>
        </p:grpSpPr>
        <p:sp>
          <p:nvSpPr>
            <p:cNvPr id="92" name="Rectangle 91">
              <a:extLst>
                <a:ext uri="{FF2B5EF4-FFF2-40B4-BE49-F238E27FC236}">
                  <a16:creationId xmlns:a16="http://schemas.microsoft.com/office/drawing/2014/main" id="{87F28A6B-8C02-B0E8-ED40-9701FEFEC0EE}"/>
                </a:ext>
              </a:extLst>
            </p:cNvPr>
            <p:cNvSpPr/>
            <p:nvPr/>
          </p:nvSpPr>
          <p:spPr>
            <a:xfrm>
              <a:off x="228600" y="2081170"/>
              <a:ext cx="2415639" cy="36933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jMenuBar</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MenuToolStrip</a:t>
              </a:r>
              <a:r>
                <a:rPr lang="en-US" sz="659" i="1" dirty="0">
                  <a:solidFill>
                    <a:schemeClr val="tx1"/>
                  </a:solidFill>
                  <a:latin typeface="Consolas" panose="020B0609020204030204" pitchFamily="49" charset="0"/>
                </a:rPr>
                <a:t>)</a:t>
              </a:r>
            </a:p>
          </p:txBody>
        </p:sp>
        <p:sp>
          <p:nvSpPr>
            <p:cNvPr id="93" name="Rectangle 92">
              <a:extLst>
                <a:ext uri="{FF2B5EF4-FFF2-40B4-BE49-F238E27FC236}">
                  <a16:creationId xmlns:a16="http://schemas.microsoft.com/office/drawing/2014/main" id="{B3643094-45B3-32FE-755F-7643A20F9C37}"/>
                </a:ext>
              </a:extLst>
            </p:cNvPr>
            <p:cNvSpPr/>
            <p:nvPr/>
          </p:nvSpPr>
          <p:spPr>
            <a:xfrm>
              <a:off x="228600" y="2460603"/>
              <a:ext cx="2415639"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err="1">
                  <a:solidFill>
                    <a:schemeClr val="tx1"/>
                  </a:solidFill>
                  <a:latin typeface="Consolas" panose="020B0609020204030204" pitchFamily="49" charset="0"/>
                </a:rPr>
                <a:t>Themeable</a:t>
              </a:r>
              <a:r>
                <a:rPr lang="en-US" sz="659" dirty="0">
                  <a:solidFill>
                    <a:schemeClr val="tx1"/>
                  </a:solidFill>
                  <a:latin typeface="Consolas" panose="020B0609020204030204" pitchFamily="49" charset="0"/>
                </a:rPr>
                <a:t> </a:t>
              </a:r>
              <a:r>
                <a:rPr lang="en-US" sz="659" dirty="0" err="1">
                  <a:solidFill>
                    <a:schemeClr val="tx1"/>
                  </a:solidFill>
                  <a:latin typeface="Consolas" panose="020B0609020204030204" pitchFamily="49" charset="0"/>
                </a:rPr>
                <a:t>MenuBar</a:t>
              </a:r>
              <a:r>
                <a:rPr lang="en-US" sz="659" dirty="0">
                  <a:solidFill>
                    <a:schemeClr val="tx1"/>
                  </a:solidFill>
                  <a:latin typeface="Consolas" panose="020B0609020204030204" pitchFamily="49" charset="0"/>
                </a:rPr>
                <a:t> with generic builder for Item/</a:t>
              </a:r>
              <a:r>
                <a:rPr lang="en-US" sz="659" dirty="0" err="1">
                  <a:solidFill>
                    <a:schemeClr val="tx1"/>
                  </a:solidFill>
                  <a:latin typeface="Consolas" panose="020B0609020204030204" pitchFamily="49" charset="0"/>
                </a:rPr>
                <a:t>ItemGroup</a:t>
              </a:r>
              <a:r>
                <a:rPr lang="en-US" sz="659" dirty="0">
                  <a:solidFill>
                    <a:schemeClr val="tx1"/>
                  </a:solidFill>
                  <a:latin typeface="Consolas" panose="020B0609020204030204" pitchFamily="49" charset="0"/>
                </a:rPr>
                <a:t>/Events</a:t>
              </a:r>
              <a:endParaRPr lang="en-US" sz="439" i="1" dirty="0">
                <a:solidFill>
                  <a:schemeClr val="tx1"/>
                </a:solidFill>
                <a:latin typeface="Consolas" panose="020B0609020204030204" pitchFamily="49" charset="0"/>
              </a:endParaRPr>
            </a:p>
          </p:txBody>
        </p:sp>
      </p:grpSp>
      <p:grpSp>
        <p:nvGrpSpPr>
          <p:cNvPr id="94" name="Group 93">
            <a:extLst>
              <a:ext uri="{FF2B5EF4-FFF2-40B4-BE49-F238E27FC236}">
                <a16:creationId xmlns:a16="http://schemas.microsoft.com/office/drawing/2014/main" id="{55C2F179-19D5-8226-2EED-2BDCC414A6F1}"/>
              </a:ext>
            </a:extLst>
          </p:cNvPr>
          <p:cNvGrpSpPr/>
          <p:nvPr/>
        </p:nvGrpSpPr>
        <p:grpSpPr>
          <a:xfrm>
            <a:off x="1021098" y="1047778"/>
            <a:ext cx="1622098" cy="539505"/>
            <a:chOff x="228600" y="3147270"/>
            <a:chExt cx="2415639" cy="737324"/>
          </a:xfrm>
        </p:grpSpPr>
        <p:sp>
          <p:nvSpPr>
            <p:cNvPr id="95" name="Rectangle 94">
              <a:extLst>
                <a:ext uri="{FF2B5EF4-FFF2-40B4-BE49-F238E27FC236}">
                  <a16:creationId xmlns:a16="http://schemas.microsoft.com/office/drawing/2014/main" id="{1B9B3848-65DE-7CB9-8797-2B6DF7B69BC8}"/>
                </a:ext>
              </a:extLst>
            </p:cNvPr>
            <p:cNvSpPr/>
            <p:nvPr/>
          </p:nvSpPr>
          <p:spPr>
            <a:xfrm>
              <a:off x="228600" y="3147270"/>
              <a:ext cx="2415639" cy="401647"/>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jToolBar</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ToolStrip</a:t>
              </a:r>
              <a:r>
                <a:rPr lang="en-US" sz="659" i="1" dirty="0">
                  <a:solidFill>
                    <a:schemeClr val="tx1"/>
                  </a:solidFill>
                  <a:latin typeface="Consolas" panose="020B0609020204030204" pitchFamily="49" charset="0"/>
                </a:rPr>
                <a:t>)</a:t>
              </a:r>
            </a:p>
          </p:txBody>
        </p:sp>
        <p:sp>
          <p:nvSpPr>
            <p:cNvPr id="96" name="Rectangle 95">
              <a:extLst>
                <a:ext uri="{FF2B5EF4-FFF2-40B4-BE49-F238E27FC236}">
                  <a16:creationId xmlns:a16="http://schemas.microsoft.com/office/drawing/2014/main" id="{5CD463DB-3ABA-71B7-149F-2D090D50E5CF}"/>
                </a:ext>
              </a:extLst>
            </p:cNvPr>
            <p:cNvSpPr/>
            <p:nvPr/>
          </p:nvSpPr>
          <p:spPr>
            <a:xfrm>
              <a:off x="228600" y="3526704"/>
              <a:ext cx="2415639"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Theme able </a:t>
              </a:r>
              <a:r>
                <a:rPr lang="en-US" sz="659" dirty="0" err="1">
                  <a:solidFill>
                    <a:schemeClr val="tx1"/>
                  </a:solidFill>
                  <a:latin typeface="Consolas" panose="020B0609020204030204" pitchFamily="49" charset="0"/>
                </a:rPr>
                <a:t>ToolBar</a:t>
              </a:r>
              <a:r>
                <a:rPr lang="en-US" sz="659" dirty="0">
                  <a:solidFill>
                    <a:schemeClr val="tx1"/>
                  </a:solidFill>
                  <a:latin typeface="Consolas" panose="020B0609020204030204" pitchFamily="49" charset="0"/>
                </a:rPr>
                <a:t> with generic Item/</a:t>
              </a:r>
              <a:r>
                <a:rPr lang="en-US" sz="659" dirty="0" err="1">
                  <a:solidFill>
                    <a:schemeClr val="tx1"/>
                  </a:solidFill>
                  <a:latin typeface="Consolas" panose="020B0609020204030204" pitchFamily="49" charset="0"/>
                </a:rPr>
                <a:t>ItemGroups</a:t>
              </a:r>
              <a:r>
                <a:rPr lang="en-US" sz="659" dirty="0">
                  <a:solidFill>
                    <a:schemeClr val="tx1"/>
                  </a:solidFill>
                  <a:latin typeface="Consolas" panose="020B0609020204030204" pitchFamily="49" charset="0"/>
                </a:rPr>
                <a:t>/Events</a:t>
              </a:r>
              <a:endParaRPr lang="en-US" sz="439" i="1" dirty="0">
                <a:solidFill>
                  <a:schemeClr val="tx1"/>
                </a:solidFill>
                <a:latin typeface="Consolas" panose="020B0609020204030204" pitchFamily="49" charset="0"/>
              </a:endParaRPr>
            </a:p>
          </p:txBody>
        </p:sp>
      </p:grpSp>
      <p:grpSp>
        <p:nvGrpSpPr>
          <p:cNvPr id="97" name="Group 96">
            <a:extLst>
              <a:ext uri="{FF2B5EF4-FFF2-40B4-BE49-F238E27FC236}">
                <a16:creationId xmlns:a16="http://schemas.microsoft.com/office/drawing/2014/main" id="{8D1C0C2B-1F0F-604E-1C0C-A80CF8079C7A}"/>
              </a:ext>
            </a:extLst>
          </p:cNvPr>
          <p:cNvGrpSpPr/>
          <p:nvPr/>
        </p:nvGrpSpPr>
        <p:grpSpPr>
          <a:xfrm>
            <a:off x="6448098" y="1047501"/>
            <a:ext cx="1705283" cy="539505"/>
            <a:chOff x="228600" y="4224814"/>
            <a:chExt cx="2611015" cy="737323"/>
          </a:xfrm>
        </p:grpSpPr>
        <p:sp>
          <p:nvSpPr>
            <p:cNvPr id="98" name="Rectangle 97">
              <a:extLst>
                <a:ext uri="{FF2B5EF4-FFF2-40B4-BE49-F238E27FC236}">
                  <a16:creationId xmlns:a16="http://schemas.microsoft.com/office/drawing/2014/main" id="{028FD15F-86C6-6F5C-D957-A2F5E9B6B28F}"/>
                </a:ext>
              </a:extLst>
            </p:cNvPr>
            <p:cNvSpPr/>
            <p:nvPr/>
          </p:nvSpPr>
          <p:spPr>
            <a:xfrm>
              <a:off x="228600" y="4224814"/>
              <a:ext cx="2611015" cy="369332"/>
            </a:xfrm>
            <a:prstGeom prst="rect">
              <a:avLst/>
            </a:prstGeom>
            <a:solidFill>
              <a:schemeClr val="accent6">
                <a:lumMod val="75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jStatusBar</a:t>
              </a:r>
              <a:r>
                <a:rPr lang="en-US" sz="659" i="1" dirty="0">
                  <a:solidFill>
                    <a:schemeClr val="tx1"/>
                  </a:solidFill>
                  <a:latin typeface="Consolas" panose="020B0609020204030204" pitchFamily="49" charset="0"/>
                </a:rPr>
                <a:t>(</a:t>
              </a:r>
              <a:r>
                <a:rPr lang="en-US" sz="659" i="1" dirty="0" err="1">
                  <a:solidFill>
                    <a:schemeClr val="tx1"/>
                  </a:solidFill>
                  <a:latin typeface="Consolas" panose="020B0609020204030204" pitchFamily="49" charset="0"/>
                </a:rPr>
                <a:t>StatusStrip</a:t>
              </a:r>
              <a:r>
                <a:rPr lang="en-US" sz="659" i="1" dirty="0">
                  <a:solidFill>
                    <a:schemeClr val="tx1"/>
                  </a:solidFill>
                  <a:latin typeface="Consolas" panose="020B0609020204030204" pitchFamily="49" charset="0"/>
                </a:rPr>
                <a:t>)</a:t>
              </a:r>
            </a:p>
          </p:txBody>
        </p:sp>
        <p:sp>
          <p:nvSpPr>
            <p:cNvPr id="99" name="Rectangle 98">
              <a:extLst>
                <a:ext uri="{FF2B5EF4-FFF2-40B4-BE49-F238E27FC236}">
                  <a16:creationId xmlns:a16="http://schemas.microsoft.com/office/drawing/2014/main" id="{8A648BC6-28DB-6874-9819-7166D5253521}"/>
                </a:ext>
              </a:extLst>
            </p:cNvPr>
            <p:cNvSpPr/>
            <p:nvPr/>
          </p:nvSpPr>
          <p:spPr>
            <a:xfrm>
              <a:off x="228600" y="4604247"/>
              <a:ext cx="2611015"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err="1">
                  <a:solidFill>
                    <a:schemeClr val="tx1"/>
                  </a:solidFill>
                  <a:latin typeface="Consolas" panose="020B0609020204030204" pitchFamily="49" charset="0"/>
                </a:rPr>
                <a:t>Themeable</a:t>
              </a:r>
              <a:r>
                <a:rPr lang="en-US" sz="659" dirty="0">
                  <a:solidFill>
                    <a:schemeClr val="tx1"/>
                  </a:solidFill>
                  <a:latin typeface="Consolas" panose="020B0609020204030204" pitchFamily="49" charset="0"/>
                </a:rPr>
                <a:t> </a:t>
              </a:r>
              <a:r>
                <a:rPr lang="en-US" sz="659" dirty="0" err="1">
                  <a:solidFill>
                    <a:schemeClr val="tx1"/>
                  </a:solidFill>
                  <a:latin typeface="Consolas" panose="020B0609020204030204" pitchFamily="49" charset="0"/>
                </a:rPr>
                <a:t>StatusBar</a:t>
              </a:r>
              <a:r>
                <a:rPr lang="en-US" sz="659" dirty="0">
                  <a:solidFill>
                    <a:schemeClr val="tx1"/>
                  </a:solidFill>
                  <a:latin typeface="Consolas" panose="020B0609020204030204" pitchFamily="49" charset="0"/>
                </a:rPr>
                <a:t> with generic builder for Item/Events</a:t>
              </a:r>
              <a:endParaRPr lang="en-US" sz="439" i="1" dirty="0">
                <a:solidFill>
                  <a:schemeClr val="tx1"/>
                </a:solidFill>
                <a:latin typeface="Consolas" panose="020B0609020204030204" pitchFamily="49" charset="0"/>
              </a:endParaRPr>
            </a:p>
          </p:txBody>
        </p:sp>
      </p:grpSp>
      <p:grpSp>
        <p:nvGrpSpPr>
          <p:cNvPr id="21" name="Group 20">
            <a:extLst>
              <a:ext uri="{FF2B5EF4-FFF2-40B4-BE49-F238E27FC236}">
                <a16:creationId xmlns:a16="http://schemas.microsoft.com/office/drawing/2014/main" id="{4FC5AFD5-E245-7DD4-C801-6C2313AB98D0}"/>
              </a:ext>
            </a:extLst>
          </p:cNvPr>
          <p:cNvGrpSpPr/>
          <p:nvPr/>
        </p:nvGrpSpPr>
        <p:grpSpPr>
          <a:xfrm>
            <a:off x="117961" y="3669163"/>
            <a:ext cx="5696910" cy="2977797"/>
            <a:chOff x="117961" y="2969075"/>
            <a:chExt cx="5696910" cy="2977797"/>
          </a:xfrm>
        </p:grpSpPr>
        <p:grpSp>
          <p:nvGrpSpPr>
            <p:cNvPr id="7" name="Group 6">
              <a:extLst>
                <a:ext uri="{FF2B5EF4-FFF2-40B4-BE49-F238E27FC236}">
                  <a16:creationId xmlns:a16="http://schemas.microsoft.com/office/drawing/2014/main" id="{DAB20D6B-9EFE-D34F-1112-8E2028029AE4}"/>
                </a:ext>
              </a:extLst>
            </p:cNvPr>
            <p:cNvGrpSpPr/>
            <p:nvPr/>
          </p:nvGrpSpPr>
          <p:grpSpPr>
            <a:xfrm>
              <a:off x="117961" y="2969075"/>
              <a:ext cx="2502575" cy="1148613"/>
              <a:chOff x="7522224" y="4290287"/>
              <a:chExt cx="3079422" cy="1569771"/>
            </a:xfrm>
          </p:grpSpPr>
          <p:grpSp>
            <p:nvGrpSpPr>
              <p:cNvPr id="64" name="Group 63">
                <a:extLst>
                  <a:ext uri="{FF2B5EF4-FFF2-40B4-BE49-F238E27FC236}">
                    <a16:creationId xmlns:a16="http://schemas.microsoft.com/office/drawing/2014/main" id="{8F22560D-E644-8B06-AA4F-55355E1402FF}"/>
                  </a:ext>
                </a:extLst>
              </p:cNvPr>
              <p:cNvGrpSpPr/>
              <p:nvPr/>
            </p:nvGrpSpPr>
            <p:grpSpPr>
              <a:xfrm>
                <a:off x="9457291" y="5122735"/>
                <a:ext cx="1144355" cy="737323"/>
                <a:chOff x="316409" y="1027092"/>
                <a:chExt cx="1787455" cy="737323"/>
              </a:xfrm>
            </p:grpSpPr>
            <p:sp>
              <p:nvSpPr>
                <p:cNvPr id="27" name="Rectangle 26">
                  <a:extLst>
                    <a:ext uri="{FF2B5EF4-FFF2-40B4-BE49-F238E27FC236}">
                      <a16:creationId xmlns:a16="http://schemas.microsoft.com/office/drawing/2014/main" id="{747DE1EC-C881-1CE2-8946-00B665454D2D}"/>
                    </a:ext>
                  </a:extLst>
                </p:cNvPr>
                <p:cNvSpPr/>
                <p:nvPr/>
              </p:nvSpPr>
              <p:spPr>
                <a:xfrm>
                  <a:off x="316409" y="1027092"/>
                  <a:ext cx="1787454" cy="369332"/>
                </a:xfrm>
                <a:prstGeom prst="rect">
                  <a:avLst/>
                </a:prstGeom>
                <a:solidFill>
                  <a:schemeClr val="accent6">
                    <a:lumMod val="60000"/>
                    <a:lumOff val="40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jIcon</a:t>
                  </a:r>
                  <a:endParaRPr lang="en-US" sz="659" i="1" dirty="0">
                    <a:solidFill>
                      <a:schemeClr val="tx1"/>
                    </a:solidFill>
                    <a:latin typeface="Consolas" panose="020B0609020204030204" pitchFamily="49" charset="0"/>
                  </a:endParaRPr>
                </a:p>
              </p:txBody>
            </p:sp>
            <p:sp>
              <p:nvSpPr>
                <p:cNvPr id="28" name="Rectangle 27">
                  <a:extLst>
                    <a:ext uri="{FF2B5EF4-FFF2-40B4-BE49-F238E27FC236}">
                      <a16:creationId xmlns:a16="http://schemas.microsoft.com/office/drawing/2014/main" id="{74760C80-FE10-52BF-07B9-B42A9C7DB87D}"/>
                    </a:ext>
                  </a:extLst>
                </p:cNvPr>
                <p:cNvSpPr/>
                <p:nvPr/>
              </p:nvSpPr>
              <p:spPr>
                <a:xfrm>
                  <a:off x="316410" y="1406525"/>
                  <a:ext cx="1787454"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Icon with Size, Color controls</a:t>
                  </a:r>
                  <a:endParaRPr lang="en-US" sz="439" i="1" dirty="0">
                    <a:solidFill>
                      <a:schemeClr val="tx1"/>
                    </a:solidFill>
                    <a:latin typeface="Consolas" panose="020B0609020204030204" pitchFamily="49" charset="0"/>
                  </a:endParaRPr>
                </a:p>
              </p:txBody>
            </p:sp>
          </p:grpSp>
          <p:grpSp>
            <p:nvGrpSpPr>
              <p:cNvPr id="65" name="Group 64">
                <a:extLst>
                  <a:ext uri="{FF2B5EF4-FFF2-40B4-BE49-F238E27FC236}">
                    <a16:creationId xmlns:a16="http://schemas.microsoft.com/office/drawing/2014/main" id="{C71CD986-E56B-DD15-9508-FC577F5F1DE1}"/>
                  </a:ext>
                </a:extLst>
              </p:cNvPr>
              <p:cNvGrpSpPr/>
              <p:nvPr/>
            </p:nvGrpSpPr>
            <p:grpSpPr>
              <a:xfrm>
                <a:off x="9228282" y="4295798"/>
                <a:ext cx="1366565" cy="737323"/>
                <a:chOff x="316409" y="2056215"/>
                <a:chExt cx="1787455" cy="737323"/>
              </a:xfrm>
            </p:grpSpPr>
            <p:sp>
              <p:nvSpPr>
                <p:cNvPr id="30" name="Rectangle 29">
                  <a:extLst>
                    <a:ext uri="{FF2B5EF4-FFF2-40B4-BE49-F238E27FC236}">
                      <a16:creationId xmlns:a16="http://schemas.microsoft.com/office/drawing/2014/main" id="{E1B7304F-9F25-0481-7D75-75284E7BE525}"/>
                    </a:ext>
                  </a:extLst>
                </p:cNvPr>
                <p:cNvSpPr/>
                <p:nvPr/>
              </p:nvSpPr>
              <p:spPr>
                <a:xfrm>
                  <a:off x="316409" y="2056215"/>
                  <a:ext cx="1787454" cy="369332"/>
                </a:xfrm>
                <a:prstGeom prst="rect">
                  <a:avLst/>
                </a:prstGeom>
                <a:solidFill>
                  <a:schemeClr val="accent6">
                    <a:lumMod val="60000"/>
                    <a:lumOff val="40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jPanel</a:t>
                  </a:r>
                  <a:r>
                    <a:rPr lang="en-US" sz="659" i="1" dirty="0">
                      <a:solidFill>
                        <a:schemeClr val="tx1"/>
                      </a:solidFill>
                      <a:latin typeface="Consolas" panose="020B0609020204030204" pitchFamily="49" charset="0"/>
                    </a:rPr>
                    <a:t>(Panel)</a:t>
                  </a:r>
                </a:p>
              </p:txBody>
            </p:sp>
            <p:sp>
              <p:nvSpPr>
                <p:cNvPr id="31" name="Rectangle 30">
                  <a:extLst>
                    <a:ext uri="{FF2B5EF4-FFF2-40B4-BE49-F238E27FC236}">
                      <a16:creationId xmlns:a16="http://schemas.microsoft.com/office/drawing/2014/main" id="{32303080-EC2C-69B7-B0BE-723B3FA7C0F5}"/>
                    </a:ext>
                  </a:extLst>
                </p:cNvPr>
                <p:cNvSpPr/>
                <p:nvPr/>
              </p:nvSpPr>
              <p:spPr>
                <a:xfrm>
                  <a:off x="316410" y="2435648"/>
                  <a:ext cx="1787454"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Provides Custom Border Size/Color</a:t>
                  </a:r>
                  <a:endParaRPr lang="en-US" sz="439" i="1" dirty="0">
                    <a:solidFill>
                      <a:schemeClr val="tx1"/>
                    </a:solidFill>
                    <a:latin typeface="Consolas" panose="020B0609020204030204" pitchFamily="49" charset="0"/>
                  </a:endParaRPr>
                </a:p>
              </p:txBody>
            </p:sp>
          </p:grpSp>
          <p:grpSp>
            <p:nvGrpSpPr>
              <p:cNvPr id="68" name="Group 67">
                <a:extLst>
                  <a:ext uri="{FF2B5EF4-FFF2-40B4-BE49-F238E27FC236}">
                    <a16:creationId xmlns:a16="http://schemas.microsoft.com/office/drawing/2014/main" id="{5F4976A1-DD33-1BF0-4133-3BBFD85C4FEB}"/>
                  </a:ext>
                </a:extLst>
              </p:cNvPr>
              <p:cNvGrpSpPr/>
              <p:nvPr/>
            </p:nvGrpSpPr>
            <p:grpSpPr>
              <a:xfrm>
                <a:off x="7528329" y="5122735"/>
                <a:ext cx="1883658" cy="737323"/>
                <a:chOff x="4572000" y="1037863"/>
                <a:chExt cx="2497873" cy="737323"/>
              </a:xfrm>
            </p:grpSpPr>
            <p:sp>
              <p:nvSpPr>
                <p:cNvPr id="48" name="Rectangle 47">
                  <a:extLst>
                    <a:ext uri="{FF2B5EF4-FFF2-40B4-BE49-F238E27FC236}">
                      <a16:creationId xmlns:a16="http://schemas.microsoft.com/office/drawing/2014/main" id="{95969F83-EB8C-2FE9-69EA-2CD339551FB7}"/>
                    </a:ext>
                  </a:extLst>
                </p:cNvPr>
                <p:cNvSpPr/>
                <p:nvPr/>
              </p:nvSpPr>
              <p:spPr>
                <a:xfrm>
                  <a:off x="4572000" y="1037863"/>
                  <a:ext cx="2497873" cy="369332"/>
                </a:xfrm>
                <a:prstGeom prst="rect">
                  <a:avLst/>
                </a:prstGeom>
                <a:solidFill>
                  <a:schemeClr val="accent6">
                    <a:lumMod val="60000"/>
                    <a:lumOff val="40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jSearchTextBox</a:t>
                  </a:r>
                  <a:r>
                    <a:rPr lang="en-US" sz="732" i="1" dirty="0">
                      <a:solidFill>
                        <a:schemeClr val="tx1"/>
                      </a:solidFill>
                      <a:latin typeface="Consolas" panose="020B0609020204030204" pitchFamily="49" charset="0"/>
                    </a:rPr>
                    <a:t>(</a:t>
                  </a:r>
                  <a:r>
                    <a:rPr lang="en-US" sz="732" i="1" dirty="0" err="1">
                      <a:solidFill>
                        <a:schemeClr val="tx1"/>
                      </a:solidFill>
                      <a:latin typeface="Consolas" panose="020B0609020204030204" pitchFamily="49" charset="0"/>
                    </a:rPr>
                    <a:t>TextBox</a:t>
                  </a:r>
                  <a:r>
                    <a:rPr lang="en-US" sz="732" i="1" dirty="0">
                      <a:solidFill>
                        <a:schemeClr val="tx1"/>
                      </a:solidFill>
                      <a:latin typeface="Consolas" panose="020B0609020204030204" pitchFamily="49" charset="0"/>
                    </a:rPr>
                    <a:t>)</a:t>
                  </a:r>
                  <a:endParaRPr lang="en-US" sz="659" i="1" dirty="0">
                    <a:solidFill>
                      <a:schemeClr val="tx1"/>
                    </a:solidFill>
                    <a:latin typeface="Consolas" panose="020B0609020204030204" pitchFamily="49" charset="0"/>
                  </a:endParaRPr>
                </a:p>
              </p:txBody>
            </p:sp>
            <p:sp>
              <p:nvSpPr>
                <p:cNvPr id="49" name="Rectangle 48">
                  <a:extLst>
                    <a:ext uri="{FF2B5EF4-FFF2-40B4-BE49-F238E27FC236}">
                      <a16:creationId xmlns:a16="http://schemas.microsoft.com/office/drawing/2014/main" id="{9A0D634C-BACA-D6EC-CE40-8AC79653F98F}"/>
                    </a:ext>
                  </a:extLst>
                </p:cNvPr>
                <p:cNvSpPr/>
                <p:nvPr/>
              </p:nvSpPr>
              <p:spPr>
                <a:xfrm>
                  <a:off x="4572000" y="1417296"/>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Generic Search box /w Icon &amp; Text</a:t>
                  </a:r>
                  <a:endParaRPr lang="en-US" sz="439" i="1" dirty="0">
                    <a:solidFill>
                      <a:schemeClr val="tx1"/>
                    </a:solidFill>
                    <a:latin typeface="Consolas" panose="020B0609020204030204" pitchFamily="49" charset="0"/>
                  </a:endParaRPr>
                </a:p>
              </p:txBody>
            </p:sp>
          </p:grpSp>
          <p:grpSp>
            <p:nvGrpSpPr>
              <p:cNvPr id="69" name="Group 68">
                <a:extLst>
                  <a:ext uri="{FF2B5EF4-FFF2-40B4-BE49-F238E27FC236}">
                    <a16:creationId xmlns:a16="http://schemas.microsoft.com/office/drawing/2014/main" id="{882F4859-757F-1A02-EAE5-E627C847368F}"/>
                  </a:ext>
                </a:extLst>
              </p:cNvPr>
              <p:cNvGrpSpPr/>
              <p:nvPr/>
            </p:nvGrpSpPr>
            <p:grpSpPr>
              <a:xfrm>
                <a:off x="8378114" y="4290287"/>
                <a:ext cx="798302" cy="737323"/>
                <a:chOff x="4572000" y="1983466"/>
                <a:chExt cx="2497873" cy="737323"/>
              </a:xfrm>
            </p:grpSpPr>
            <p:sp>
              <p:nvSpPr>
                <p:cNvPr id="51" name="Rectangle 50">
                  <a:extLst>
                    <a:ext uri="{FF2B5EF4-FFF2-40B4-BE49-F238E27FC236}">
                      <a16:creationId xmlns:a16="http://schemas.microsoft.com/office/drawing/2014/main" id="{F2DA08E0-20C8-FF38-B54F-67D381964C07}"/>
                    </a:ext>
                  </a:extLst>
                </p:cNvPr>
                <p:cNvSpPr/>
                <p:nvPr/>
              </p:nvSpPr>
              <p:spPr>
                <a:xfrm>
                  <a:off x="4572000" y="1983466"/>
                  <a:ext cx="2497873" cy="369332"/>
                </a:xfrm>
                <a:prstGeom prst="rect">
                  <a:avLst/>
                </a:prstGeom>
                <a:solidFill>
                  <a:schemeClr val="accent6">
                    <a:lumMod val="60000"/>
                    <a:lumOff val="40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jListBox</a:t>
                  </a:r>
                  <a:endParaRPr lang="en-US" sz="659" i="1" dirty="0">
                    <a:solidFill>
                      <a:schemeClr val="tx1"/>
                    </a:solidFill>
                    <a:latin typeface="Consolas" panose="020B0609020204030204" pitchFamily="49" charset="0"/>
                  </a:endParaRPr>
                </a:p>
              </p:txBody>
            </p:sp>
            <p:sp>
              <p:nvSpPr>
                <p:cNvPr id="52" name="Rectangle 51">
                  <a:extLst>
                    <a:ext uri="{FF2B5EF4-FFF2-40B4-BE49-F238E27FC236}">
                      <a16:creationId xmlns:a16="http://schemas.microsoft.com/office/drawing/2014/main" id="{D5DF691E-7AD1-4FAE-B152-F5F4B06CE949}"/>
                    </a:ext>
                  </a:extLst>
                </p:cNvPr>
                <p:cNvSpPr/>
                <p:nvPr/>
              </p:nvSpPr>
              <p:spPr>
                <a:xfrm>
                  <a:off x="4572000" y="2362899"/>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err="1">
                      <a:solidFill>
                        <a:schemeClr val="tx1"/>
                      </a:solidFill>
                      <a:latin typeface="Consolas" panose="020B0609020204030204" pitchFamily="49" charset="0"/>
                    </a:rPr>
                    <a:t>Themeable</a:t>
                  </a:r>
                  <a:r>
                    <a:rPr lang="en-US" sz="659" dirty="0">
                      <a:solidFill>
                        <a:schemeClr val="tx1"/>
                      </a:solidFill>
                      <a:latin typeface="Consolas" panose="020B0609020204030204" pitchFamily="49" charset="0"/>
                    </a:rPr>
                    <a:t> </a:t>
                  </a:r>
                  <a:r>
                    <a:rPr lang="en-US" sz="659" dirty="0" err="1">
                      <a:solidFill>
                        <a:schemeClr val="tx1"/>
                      </a:solidFill>
                      <a:latin typeface="Consolas" panose="020B0609020204030204" pitchFamily="49" charset="0"/>
                    </a:rPr>
                    <a:t>Listbox</a:t>
                  </a:r>
                  <a:endParaRPr lang="en-US" sz="439" i="1" dirty="0">
                    <a:solidFill>
                      <a:schemeClr val="tx1"/>
                    </a:solidFill>
                    <a:latin typeface="Consolas" panose="020B0609020204030204" pitchFamily="49" charset="0"/>
                  </a:endParaRPr>
                </a:p>
              </p:txBody>
            </p:sp>
          </p:grpSp>
          <p:grpSp>
            <p:nvGrpSpPr>
              <p:cNvPr id="66" name="Group 65">
                <a:extLst>
                  <a:ext uri="{FF2B5EF4-FFF2-40B4-BE49-F238E27FC236}">
                    <a16:creationId xmlns:a16="http://schemas.microsoft.com/office/drawing/2014/main" id="{194AB15B-1DDA-9B4E-8B62-BA54EC8E643E}"/>
                  </a:ext>
                </a:extLst>
              </p:cNvPr>
              <p:cNvGrpSpPr/>
              <p:nvPr/>
            </p:nvGrpSpPr>
            <p:grpSpPr>
              <a:xfrm>
                <a:off x="7522224" y="4292641"/>
                <a:ext cx="798301" cy="737323"/>
                <a:chOff x="316409" y="3096109"/>
                <a:chExt cx="1913835" cy="737323"/>
              </a:xfrm>
            </p:grpSpPr>
            <p:sp>
              <p:nvSpPr>
                <p:cNvPr id="54" name="Rectangle 53">
                  <a:extLst>
                    <a:ext uri="{FF2B5EF4-FFF2-40B4-BE49-F238E27FC236}">
                      <a16:creationId xmlns:a16="http://schemas.microsoft.com/office/drawing/2014/main" id="{C9BA196D-A1A5-6424-DBAE-68D7A4604795}"/>
                    </a:ext>
                  </a:extLst>
                </p:cNvPr>
                <p:cNvSpPr/>
                <p:nvPr/>
              </p:nvSpPr>
              <p:spPr>
                <a:xfrm>
                  <a:off x="316409" y="3096109"/>
                  <a:ext cx="1913835" cy="369332"/>
                </a:xfrm>
                <a:prstGeom prst="rect">
                  <a:avLst/>
                </a:prstGeom>
                <a:solidFill>
                  <a:schemeClr val="accent6">
                    <a:lumMod val="60000"/>
                    <a:lumOff val="40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jTable</a:t>
                  </a:r>
                  <a:endParaRPr lang="en-US" sz="659" i="1" dirty="0">
                    <a:solidFill>
                      <a:schemeClr val="tx1"/>
                    </a:solidFill>
                    <a:latin typeface="Consolas" panose="020B0609020204030204" pitchFamily="49" charset="0"/>
                  </a:endParaRPr>
                </a:p>
              </p:txBody>
            </p:sp>
            <p:sp>
              <p:nvSpPr>
                <p:cNvPr id="55" name="Rectangle 54">
                  <a:extLst>
                    <a:ext uri="{FF2B5EF4-FFF2-40B4-BE49-F238E27FC236}">
                      <a16:creationId xmlns:a16="http://schemas.microsoft.com/office/drawing/2014/main" id="{1253D277-2AC2-8956-496F-52911BC20FC1}"/>
                    </a:ext>
                  </a:extLst>
                </p:cNvPr>
                <p:cNvSpPr/>
                <p:nvPr/>
              </p:nvSpPr>
              <p:spPr>
                <a:xfrm>
                  <a:off x="316409" y="3475542"/>
                  <a:ext cx="1913835"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err="1">
                      <a:solidFill>
                        <a:schemeClr val="tx1"/>
                      </a:solidFill>
                      <a:latin typeface="Consolas" panose="020B0609020204030204" pitchFamily="49" charset="0"/>
                    </a:rPr>
                    <a:t>Themeable</a:t>
                  </a:r>
                  <a:r>
                    <a:rPr lang="en-US" sz="659" dirty="0">
                      <a:solidFill>
                        <a:schemeClr val="tx1"/>
                      </a:solidFill>
                      <a:latin typeface="Consolas" panose="020B0609020204030204" pitchFamily="49" charset="0"/>
                    </a:rPr>
                    <a:t> Table</a:t>
                  </a:r>
                  <a:endParaRPr lang="en-US" sz="439" i="1" dirty="0">
                    <a:solidFill>
                      <a:schemeClr val="tx1"/>
                    </a:solidFill>
                    <a:latin typeface="Consolas" panose="020B0609020204030204" pitchFamily="49" charset="0"/>
                  </a:endParaRPr>
                </a:p>
              </p:txBody>
            </p:sp>
          </p:grpSp>
        </p:grpSp>
        <p:grpSp>
          <p:nvGrpSpPr>
            <p:cNvPr id="17" name="Group 16">
              <a:extLst>
                <a:ext uri="{FF2B5EF4-FFF2-40B4-BE49-F238E27FC236}">
                  <a16:creationId xmlns:a16="http://schemas.microsoft.com/office/drawing/2014/main" id="{11C52269-ADF5-6E59-BF6A-F84E962034A2}"/>
                </a:ext>
              </a:extLst>
            </p:cNvPr>
            <p:cNvGrpSpPr/>
            <p:nvPr/>
          </p:nvGrpSpPr>
          <p:grpSpPr>
            <a:xfrm>
              <a:off x="117962" y="4217752"/>
              <a:ext cx="5696909" cy="1729120"/>
              <a:chOff x="146054" y="3787886"/>
              <a:chExt cx="7294464" cy="2363130"/>
            </a:xfrm>
          </p:grpSpPr>
          <p:grpSp>
            <p:nvGrpSpPr>
              <p:cNvPr id="6" name="Group 5">
                <a:extLst>
                  <a:ext uri="{FF2B5EF4-FFF2-40B4-BE49-F238E27FC236}">
                    <a16:creationId xmlns:a16="http://schemas.microsoft.com/office/drawing/2014/main" id="{CF4E2181-70EB-EBF3-B0B8-30E8B9D5949B}"/>
                  </a:ext>
                </a:extLst>
              </p:cNvPr>
              <p:cNvGrpSpPr/>
              <p:nvPr/>
            </p:nvGrpSpPr>
            <p:grpSpPr>
              <a:xfrm>
                <a:off x="149023" y="4592825"/>
                <a:ext cx="4886273" cy="746109"/>
                <a:chOff x="1781735" y="5169418"/>
                <a:chExt cx="5051116" cy="746109"/>
              </a:xfrm>
            </p:grpSpPr>
            <p:grpSp>
              <p:nvGrpSpPr>
                <p:cNvPr id="107" name="Group 106">
                  <a:extLst>
                    <a:ext uri="{FF2B5EF4-FFF2-40B4-BE49-F238E27FC236}">
                      <a16:creationId xmlns:a16="http://schemas.microsoft.com/office/drawing/2014/main" id="{5885CC62-6186-42E2-9AF9-2FF3BACAACC8}"/>
                    </a:ext>
                  </a:extLst>
                </p:cNvPr>
                <p:cNvGrpSpPr/>
                <p:nvPr/>
              </p:nvGrpSpPr>
              <p:grpSpPr>
                <a:xfrm>
                  <a:off x="1781735" y="5178204"/>
                  <a:ext cx="2497873" cy="737323"/>
                  <a:chOff x="1196897" y="1039251"/>
                  <a:chExt cx="2497873" cy="737323"/>
                </a:xfrm>
              </p:grpSpPr>
              <p:sp>
                <p:nvSpPr>
                  <p:cNvPr id="108" name="Rectangle 107">
                    <a:extLst>
                      <a:ext uri="{FF2B5EF4-FFF2-40B4-BE49-F238E27FC236}">
                        <a16:creationId xmlns:a16="http://schemas.microsoft.com/office/drawing/2014/main" id="{0F8F6B2C-5A2C-FA83-9DAD-4BD85ED29406}"/>
                      </a:ext>
                    </a:extLst>
                  </p:cNvPr>
                  <p:cNvSpPr/>
                  <p:nvPr/>
                </p:nvSpPr>
                <p:spPr>
                  <a:xfrm>
                    <a:off x="1196897" y="1039251"/>
                    <a:ext cx="2497873" cy="369332"/>
                  </a:xfrm>
                  <a:prstGeom prst="rect">
                    <a:avLst/>
                  </a:prstGeom>
                  <a:solidFill>
                    <a:schemeClr val="accent4">
                      <a:lumMod val="60000"/>
                      <a:lumOff val="4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GedCom</a:t>
                    </a:r>
                    <a:endParaRPr lang="en-US" sz="659" dirty="0">
                      <a:solidFill>
                        <a:schemeClr val="tx1"/>
                      </a:solidFill>
                      <a:latin typeface="Consolas" panose="020B0609020204030204" pitchFamily="49" charset="0"/>
                    </a:endParaRPr>
                  </a:p>
                </p:txBody>
              </p:sp>
              <p:sp>
                <p:nvSpPr>
                  <p:cNvPr id="109" name="Rectangle 108">
                    <a:extLst>
                      <a:ext uri="{FF2B5EF4-FFF2-40B4-BE49-F238E27FC236}">
                        <a16:creationId xmlns:a16="http://schemas.microsoft.com/office/drawing/2014/main" id="{9C275698-F167-6798-1404-093AF1DFD966}"/>
                      </a:ext>
                    </a:extLst>
                  </p:cNvPr>
                  <p:cNvSpPr/>
                  <p:nvPr/>
                </p:nvSpPr>
                <p:spPr>
                  <a:xfrm>
                    <a:off x="1196897" y="1418684"/>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Data File support for GEDCOM files. Open/Insert/Update/Delete/Save</a:t>
                    </a:r>
                    <a:endParaRPr lang="en-US" sz="439" i="1" dirty="0">
                      <a:solidFill>
                        <a:schemeClr val="tx1"/>
                      </a:solidFill>
                      <a:latin typeface="Consolas" panose="020B0609020204030204" pitchFamily="49" charset="0"/>
                    </a:endParaRPr>
                  </a:p>
                </p:txBody>
              </p:sp>
            </p:grpSp>
            <p:grpSp>
              <p:nvGrpSpPr>
                <p:cNvPr id="110" name="Group 109">
                  <a:extLst>
                    <a:ext uri="{FF2B5EF4-FFF2-40B4-BE49-F238E27FC236}">
                      <a16:creationId xmlns:a16="http://schemas.microsoft.com/office/drawing/2014/main" id="{70F5F6A0-C373-002C-48E4-2533636B679B}"/>
                    </a:ext>
                  </a:extLst>
                </p:cNvPr>
                <p:cNvGrpSpPr/>
                <p:nvPr/>
              </p:nvGrpSpPr>
              <p:grpSpPr>
                <a:xfrm>
                  <a:off x="4334978" y="5169418"/>
                  <a:ext cx="2497873" cy="737323"/>
                  <a:chOff x="1196897" y="2105010"/>
                  <a:chExt cx="2497873" cy="737323"/>
                </a:xfrm>
              </p:grpSpPr>
              <p:sp>
                <p:nvSpPr>
                  <p:cNvPr id="111" name="Rectangle 110">
                    <a:extLst>
                      <a:ext uri="{FF2B5EF4-FFF2-40B4-BE49-F238E27FC236}">
                        <a16:creationId xmlns:a16="http://schemas.microsoft.com/office/drawing/2014/main" id="{71BF0D1A-9D30-EEBC-BCC0-D62FE2AF7BEF}"/>
                      </a:ext>
                    </a:extLst>
                  </p:cNvPr>
                  <p:cNvSpPr/>
                  <p:nvPr/>
                </p:nvSpPr>
                <p:spPr>
                  <a:xfrm>
                    <a:off x="1196897" y="2105010"/>
                    <a:ext cx="2497873" cy="369332"/>
                  </a:xfrm>
                  <a:prstGeom prst="rect">
                    <a:avLst/>
                  </a:prstGeom>
                  <a:solidFill>
                    <a:schemeClr val="accent4">
                      <a:lumMod val="60000"/>
                      <a:lumOff val="4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AncestryGedCom</a:t>
                    </a:r>
                    <a:r>
                      <a:rPr lang="en-US" sz="732" i="1" dirty="0">
                        <a:solidFill>
                          <a:schemeClr val="tx1"/>
                        </a:solidFill>
                        <a:latin typeface="Consolas" panose="020B0609020204030204" pitchFamily="49" charset="0"/>
                      </a:rPr>
                      <a:t>(</a:t>
                    </a:r>
                    <a:r>
                      <a:rPr lang="en-US" sz="732" i="1" dirty="0" err="1">
                        <a:solidFill>
                          <a:schemeClr val="tx1"/>
                        </a:solidFill>
                        <a:latin typeface="Consolas" panose="020B0609020204030204" pitchFamily="49" charset="0"/>
                      </a:rPr>
                      <a:t>GedCom</a:t>
                    </a:r>
                    <a:r>
                      <a:rPr lang="en-US" sz="732" i="1" dirty="0">
                        <a:solidFill>
                          <a:schemeClr val="tx1"/>
                        </a:solidFill>
                        <a:latin typeface="Consolas" panose="020B0609020204030204" pitchFamily="49" charset="0"/>
                      </a:rPr>
                      <a:t>)</a:t>
                    </a:r>
                    <a:endParaRPr lang="en-US" sz="659" i="1" dirty="0">
                      <a:solidFill>
                        <a:schemeClr val="tx1"/>
                      </a:solidFill>
                      <a:latin typeface="Consolas" panose="020B0609020204030204" pitchFamily="49" charset="0"/>
                    </a:endParaRPr>
                  </a:p>
                </p:txBody>
              </p:sp>
              <p:sp>
                <p:nvSpPr>
                  <p:cNvPr id="112" name="Rectangle 111">
                    <a:extLst>
                      <a:ext uri="{FF2B5EF4-FFF2-40B4-BE49-F238E27FC236}">
                        <a16:creationId xmlns:a16="http://schemas.microsoft.com/office/drawing/2014/main" id="{D1D47239-D35E-EDA6-6A86-B22DFF7698CE}"/>
                      </a:ext>
                    </a:extLst>
                  </p:cNvPr>
                  <p:cNvSpPr/>
                  <p:nvPr/>
                </p:nvSpPr>
                <p:spPr>
                  <a:xfrm>
                    <a:off x="1196897" y="2484443"/>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GEDCOM Functionality with Ancestry extended attribute support</a:t>
                    </a:r>
                    <a:endParaRPr lang="en-US" sz="439" i="1" dirty="0">
                      <a:solidFill>
                        <a:schemeClr val="tx1"/>
                      </a:solidFill>
                      <a:latin typeface="Consolas" panose="020B0609020204030204" pitchFamily="49" charset="0"/>
                    </a:endParaRPr>
                  </a:p>
                </p:txBody>
              </p:sp>
            </p:grpSp>
          </p:grpSp>
          <p:grpSp>
            <p:nvGrpSpPr>
              <p:cNvPr id="16" name="Group 15">
                <a:extLst>
                  <a:ext uri="{FF2B5EF4-FFF2-40B4-BE49-F238E27FC236}">
                    <a16:creationId xmlns:a16="http://schemas.microsoft.com/office/drawing/2014/main" id="{72B09EF9-5E9A-4DC8-460A-E48B951077DC}"/>
                  </a:ext>
                </a:extLst>
              </p:cNvPr>
              <p:cNvGrpSpPr/>
              <p:nvPr/>
            </p:nvGrpSpPr>
            <p:grpSpPr>
              <a:xfrm>
                <a:off x="146054" y="5409426"/>
                <a:ext cx="7294464" cy="741590"/>
                <a:chOff x="146054" y="5362994"/>
                <a:chExt cx="7294464" cy="741590"/>
              </a:xfrm>
            </p:grpSpPr>
            <p:grpSp>
              <p:nvGrpSpPr>
                <p:cNvPr id="67" name="Group 66">
                  <a:extLst>
                    <a:ext uri="{FF2B5EF4-FFF2-40B4-BE49-F238E27FC236}">
                      <a16:creationId xmlns:a16="http://schemas.microsoft.com/office/drawing/2014/main" id="{77EEC5CD-0EDF-39D0-0C11-F027B63A45B6}"/>
                    </a:ext>
                  </a:extLst>
                </p:cNvPr>
                <p:cNvGrpSpPr/>
                <p:nvPr/>
              </p:nvGrpSpPr>
              <p:grpSpPr>
                <a:xfrm>
                  <a:off x="146054" y="5367261"/>
                  <a:ext cx="2216868" cy="737323"/>
                  <a:chOff x="316410" y="4240967"/>
                  <a:chExt cx="2216868" cy="737323"/>
                </a:xfrm>
              </p:grpSpPr>
              <p:sp>
                <p:nvSpPr>
                  <p:cNvPr id="57" name="Rectangle 56">
                    <a:extLst>
                      <a:ext uri="{FF2B5EF4-FFF2-40B4-BE49-F238E27FC236}">
                        <a16:creationId xmlns:a16="http://schemas.microsoft.com/office/drawing/2014/main" id="{C5114790-9037-4A8D-5FDF-D835BCE2B3A3}"/>
                      </a:ext>
                    </a:extLst>
                  </p:cNvPr>
                  <p:cNvSpPr/>
                  <p:nvPr/>
                </p:nvSpPr>
                <p:spPr>
                  <a:xfrm>
                    <a:off x="316410" y="4240967"/>
                    <a:ext cx="2216868" cy="369332"/>
                  </a:xfrm>
                  <a:prstGeom prst="rect">
                    <a:avLst/>
                  </a:prstGeom>
                  <a:solidFill>
                    <a:schemeClr val="accent1">
                      <a:lumMod val="60000"/>
                      <a:lumOff val="4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jWeb</a:t>
                    </a:r>
                    <a:r>
                      <a:rPr lang="en-US" sz="732" i="1" dirty="0">
                        <a:solidFill>
                          <a:schemeClr val="tx1"/>
                        </a:solidFill>
                        <a:latin typeface="Consolas" panose="020B0609020204030204" pitchFamily="49" charset="0"/>
                      </a:rPr>
                      <a:t>(WebView2)</a:t>
                    </a:r>
                    <a:endParaRPr lang="en-US" sz="659" i="1" dirty="0">
                      <a:solidFill>
                        <a:schemeClr val="tx1"/>
                      </a:solidFill>
                      <a:latin typeface="Consolas" panose="020B0609020204030204" pitchFamily="49" charset="0"/>
                    </a:endParaRPr>
                  </a:p>
                </p:txBody>
              </p:sp>
              <p:sp>
                <p:nvSpPr>
                  <p:cNvPr id="58" name="Rectangle 57">
                    <a:extLst>
                      <a:ext uri="{FF2B5EF4-FFF2-40B4-BE49-F238E27FC236}">
                        <a16:creationId xmlns:a16="http://schemas.microsoft.com/office/drawing/2014/main" id="{9C68FD0B-B873-8C1F-AB73-74B4B5418486}"/>
                      </a:ext>
                    </a:extLst>
                  </p:cNvPr>
                  <p:cNvSpPr/>
                  <p:nvPr/>
                </p:nvSpPr>
                <p:spPr>
                  <a:xfrm>
                    <a:off x="316410" y="4620400"/>
                    <a:ext cx="2216868"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Provides a clean consistent web interface and status events</a:t>
                    </a:r>
                    <a:endParaRPr lang="en-US" sz="439" i="1" dirty="0">
                      <a:solidFill>
                        <a:schemeClr val="tx1"/>
                      </a:solidFill>
                      <a:latin typeface="Consolas" panose="020B0609020204030204" pitchFamily="49" charset="0"/>
                    </a:endParaRPr>
                  </a:p>
                </p:txBody>
              </p:sp>
              <p:pic>
                <p:nvPicPr>
                  <p:cNvPr id="62" name="Graphic 61" descr="Spider web with solid fill">
                    <a:extLst>
                      <a:ext uri="{FF2B5EF4-FFF2-40B4-BE49-F238E27FC236}">
                        <a16:creationId xmlns:a16="http://schemas.microsoft.com/office/drawing/2014/main" id="{DD2D9E28-600D-CA82-003D-3D80D6487B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7517" y="4254640"/>
                    <a:ext cx="365760" cy="365760"/>
                  </a:xfrm>
                  <a:prstGeom prst="rect">
                    <a:avLst/>
                  </a:prstGeom>
                </p:spPr>
              </p:pic>
            </p:grpSp>
            <p:grpSp>
              <p:nvGrpSpPr>
                <p:cNvPr id="13" name="Group 12">
                  <a:extLst>
                    <a:ext uri="{FF2B5EF4-FFF2-40B4-BE49-F238E27FC236}">
                      <a16:creationId xmlns:a16="http://schemas.microsoft.com/office/drawing/2014/main" id="{DE2BD959-32C8-65B3-CE32-DE3978A891B8}"/>
                    </a:ext>
                  </a:extLst>
                </p:cNvPr>
                <p:cNvGrpSpPr/>
                <p:nvPr/>
              </p:nvGrpSpPr>
              <p:grpSpPr>
                <a:xfrm>
                  <a:off x="2403847" y="5367261"/>
                  <a:ext cx="2497873" cy="737323"/>
                  <a:chOff x="2403847" y="5367261"/>
                  <a:chExt cx="2497873" cy="737323"/>
                </a:xfrm>
              </p:grpSpPr>
              <p:grpSp>
                <p:nvGrpSpPr>
                  <p:cNvPr id="113" name="Group 112">
                    <a:extLst>
                      <a:ext uri="{FF2B5EF4-FFF2-40B4-BE49-F238E27FC236}">
                        <a16:creationId xmlns:a16="http://schemas.microsoft.com/office/drawing/2014/main" id="{B4BCA944-C986-D209-E0F8-34CB8B78BCA1}"/>
                      </a:ext>
                    </a:extLst>
                  </p:cNvPr>
                  <p:cNvGrpSpPr/>
                  <p:nvPr/>
                </p:nvGrpSpPr>
                <p:grpSpPr>
                  <a:xfrm>
                    <a:off x="2403847" y="5367261"/>
                    <a:ext cx="2497873" cy="737323"/>
                    <a:chOff x="1196897" y="3266153"/>
                    <a:chExt cx="2497873" cy="737323"/>
                  </a:xfrm>
                </p:grpSpPr>
                <p:sp>
                  <p:nvSpPr>
                    <p:cNvPr id="114" name="Rectangle 113">
                      <a:extLst>
                        <a:ext uri="{FF2B5EF4-FFF2-40B4-BE49-F238E27FC236}">
                          <a16:creationId xmlns:a16="http://schemas.microsoft.com/office/drawing/2014/main" id="{7599F363-699B-34FC-0BDB-85869E3D24AA}"/>
                        </a:ext>
                      </a:extLst>
                    </p:cNvPr>
                    <p:cNvSpPr/>
                    <p:nvPr/>
                  </p:nvSpPr>
                  <p:spPr>
                    <a:xfrm>
                      <a:off x="1196897" y="3266153"/>
                      <a:ext cx="2497873" cy="369332"/>
                    </a:xfrm>
                    <a:prstGeom prst="rect">
                      <a:avLst/>
                    </a:prstGeom>
                    <a:solidFill>
                      <a:schemeClr val="accent1">
                        <a:lumMod val="60000"/>
                        <a:lumOff val="4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AncestryMessages</a:t>
                      </a:r>
                      <a:endParaRPr lang="en-US" sz="659" i="1" dirty="0">
                        <a:solidFill>
                          <a:schemeClr val="tx1"/>
                        </a:solidFill>
                        <a:latin typeface="Consolas" panose="020B0609020204030204" pitchFamily="49" charset="0"/>
                      </a:endParaRPr>
                    </a:p>
                  </p:txBody>
                </p:sp>
                <p:sp>
                  <p:nvSpPr>
                    <p:cNvPr id="115" name="Rectangle 114">
                      <a:extLst>
                        <a:ext uri="{FF2B5EF4-FFF2-40B4-BE49-F238E27FC236}">
                          <a16:creationId xmlns:a16="http://schemas.microsoft.com/office/drawing/2014/main" id="{2345B7EE-0BF8-1455-0419-9AF7EAA31636}"/>
                        </a:ext>
                      </a:extLst>
                    </p:cNvPr>
                    <p:cNvSpPr/>
                    <p:nvPr/>
                  </p:nvSpPr>
                  <p:spPr>
                    <a:xfrm>
                      <a:off x="1196897" y="3645586"/>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Message Notification Support for Ancestry Messages</a:t>
                      </a:r>
                      <a:endParaRPr lang="en-US" sz="439" i="1" dirty="0">
                        <a:solidFill>
                          <a:schemeClr val="tx1"/>
                        </a:solidFill>
                        <a:latin typeface="Consolas" panose="020B0609020204030204" pitchFamily="49" charset="0"/>
                      </a:endParaRPr>
                    </a:p>
                  </p:txBody>
                </p:sp>
                <p:pic>
                  <p:nvPicPr>
                    <p:cNvPr id="116" name="Graphic 115" descr="Spider web with solid fill">
                      <a:extLst>
                        <a:ext uri="{FF2B5EF4-FFF2-40B4-BE49-F238E27FC236}">
                          <a16:creationId xmlns:a16="http://schemas.microsoft.com/office/drawing/2014/main" id="{BDD3D28F-E9B8-2D8B-C1EA-261E50AC63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9010" y="3290977"/>
                      <a:ext cx="365760" cy="365760"/>
                    </a:xfrm>
                    <a:prstGeom prst="rect">
                      <a:avLst/>
                    </a:prstGeom>
                  </p:spPr>
                </p:pic>
              </p:grpSp>
              <p:pic>
                <p:nvPicPr>
                  <p:cNvPr id="12" name="Picture 11">
                    <a:extLst>
                      <a:ext uri="{FF2B5EF4-FFF2-40B4-BE49-F238E27FC236}">
                        <a16:creationId xmlns:a16="http://schemas.microsoft.com/office/drawing/2014/main" id="{CB830949-F3AB-2DEE-7E43-EC817CBF87CA}"/>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Effect>
                              <a14:saturation sat="82000"/>
                            </a14:imgEffect>
                            <a14:imgEffect>
                              <a14:brightnessContrast bright="-29000" contrast="100000"/>
                            </a14:imgEffect>
                          </a14:imgLayer>
                        </a14:imgProps>
                      </a:ext>
                      <a:ext uri="{28A0092B-C50C-407E-A947-70E740481C1C}">
                        <a14:useLocalDpi xmlns:a14="http://schemas.microsoft.com/office/drawing/2010/main" val="0"/>
                      </a:ext>
                    </a:extLst>
                  </a:blip>
                  <a:stretch>
                    <a:fillRect/>
                  </a:stretch>
                </p:blipFill>
                <p:spPr>
                  <a:xfrm>
                    <a:off x="4197799" y="5418276"/>
                    <a:ext cx="304843" cy="304843"/>
                  </a:xfrm>
                  <a:prstGeom prst="rect">
                    <a:avLst/>
                  </a:prstGeom>
                </p:spPr>
              </p:pic>
            </p:grpSp>
            <p:grpSp>
              <p:nvGrpSpPr>
                <p:cNvPr id="14" name="Group 13">
                  <a:extLst>
                    <a:ext uri="{FF2B5EF4-FFF2-40B4-BE49-F238E27FC236}">
                      <a16:creationId xmlns:a16="http://schemas.microsoft.com/office/drawing/2014/main" id="{A9852FF2-D411-D210-93E4-700C2F53AF51}"/>
                    </a:ext>
                  </a:extLst>
                </p:cNvPr>
                <p:cNvGrpSpPr/>
                <p:nvPr/>
              </p:nvGrpSpPr>
              <p:grpSpPr>
                <a:xfrm>
                  <a:off x="4942645" y="5362994"/>
                  <a:ext cx="2497873" cy="737323"/>
                  <a:chOff x="4942645" y="5362994"/>
                  <a:chExt cx="2497873" cy="737323"/>
                </a:xfrm>
              </p:grpSpPr>
              <p:grpSp>
                <p:nvGrpSpPr>
                  <p:cNvPr id="125" name="Group 124">
                    <a:extLst>
                      <a:ext uri="{FF2B5EF4-FFF2-40B4-BE49-F238E27FC236}">
                        <a16:creationId xmlns:a16="http://schemas.microsoft.com/office/drawing/2014/main" id="{7E82F917-0EFD-BDB7-65A7-ED0DAD1D7E6F}"/>
                      </a:ext>
                    </a:extLst>
                  </p:cNvPr>
                  <p:cNvGrpSpPr/>
                  <p:nvPr/>
                </p:nvGrpSpPr>
                <p:grpSpPr>
                  <a:xfrm>
                    <a:off x="4942645" y="5362994"/>
                    <a:ext cx="2497873" cy="737323"/>
                    <a:chOff x="1196897" y="3266153"/>
                    <a:chExt cx="2497873" cy="737323"/>
                  </a:xfrm>
                </p:grpSpPr>
                <p:sp>
                  <p:nvSpPr>
                    <p:cNvPr id="126" name="Rectangle 125">
                      <a:extLst>
                        <a:ext uri="{FF2B5EF4-FFF2-40B4-BE49-F238E27FC236}">
                          <a16:creationId xmlns:a16="http://schemas.microsoft.com/office/drawing/2014/main" id="{B5D9C955-F20C-C5FF-3EE7-0C6C4B4EBB58}"/>
                        </a:ext>
                      </a:extLst>
                    </p:cNvPr>
                    <p:cNvSpPr/>
                    <p:nvPr/>
                  </p:nvSpPr>
                  <p:spPr>
                    <a:xfrm>
                      <a:off x="1196897" y="3266153"/>
                      <a:ext cx="2497873" cy="369332"/>
                    </a:xfrm>
                    <a:prstGeom prst="rect">
                      <a:avLst/>
                    </a:prstGeom>
                    <a:solidFill>
                      <a:schemeClr val="accent1">
                        <a:lumMod val="60000"/>
                        <a:lumOff val="4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AncestryAPI</a:t>
                      </a:r>
                      <a:endParaRPr lang="en-US" sz="659" i="1" dirty="0">
                        <a:solidFill>
                          <a:schemeClr val="tx1"/>
                        </a:solidFill>
                        <a:latin typeface="Consolas" panose="020B0609020204030204" pitchFamily="49" charset="0"/>
                      </a:endParaRPr>
                    </a:p>
                  </p:txBody>
                </p:sp>
                <p:sp>
                  <p:nvSpPr>
                    <p:cNvPr id="127" name="Rectangle 126">
                      <a:extLst>
                        <a:ext uri="{FF2B5EF4-FFF2-40B4-BE49-F238E27FC236}">
                          <a16:creationId xmlns:a16="http://schemas.microsoft.com/office/drawing/2014/main" id="{A3A175ED-1B67-D604-B0F1-8803FD06A57E}"/>
                        </a:ext>
                      </a:extLst>
                    </p:cNvPr>
                    <p:cNvSpPr/>
                    <p:nvPr/>
                  </p:nvSpPr>
                  <p:spPr>
                    <a:xfrm>
                      <a:off x="1196897" y="3645586"/>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i="1" dirty="0">
                          <a:solidFill>
                            <a:schemeClr val="tx1"/>
                          </a:solidFill>
                          <a:latin typeface="Consolas" panose="020B0609020204030204" pitchFamily="49" charset="0"/>
                        </a:rPr>
                        <a:t>Paths, Parsing, Login handling to simulate a real </a:t>
                      </a:r>
                      <a:r>
                        <a:rPr lang="en-US" sz="659" i="1" dirty="0" err="1">
                          <a:solidFill>
                            <a:schemeClr val="tx1"/>
                          </a:solidFill>
                          <a:latin typeface="Consolas" panose="020B0609020204030204" pitchFamily="49" charset="0"/>
                        </a:rPr>
                        <a:t>RestAPI</a:t>
                      </a:r>
                      <a:endParaRPr lang="en-US" sz="439" i="1" dirty="0">
                        <a:solidFill>
                          <a:schemeClr val="tx1"/>
                        </a:solidFill>
                        <a:latin typeface="Consolas" panose="020B0609020204030204" pitchFamily="49" charset="0"/>
                      </a:endParaRPr>
                    </a:p>
                  </p:txBody>
                </p:sp>
                <p:pic>
                  <p:nvPicPr>
                    <p:cNvPr id="128" name="Graphic 127" descr="Spider web with solid fill">
                      <a:extLst>
                        <a:ext uri="{FF2B5EF4-FFF2-40B4-BE49-F238E27FC236}">
                          <a16:creationId xmlns:a16="http://schemas.microsoft.com/office/drawing/2014/main" id="{49BC619A-A7E4-F818-212A-03FA4EE672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9010" y="3290977"/>
                      <a:ext cx="365760" cy="365760"/>
                    </a:xfrm>
                    <a:prstGeom prst="rect">
                      <a:avLst/>
                    </a:prstGeom>
                  </p:spPr>
                </p:pic>
              </p:grpSp>
              <p:pic>
                <p:nvPicPr>
                  <p:cNvPr id="129" name="Picture 128">
                    <a:extLst>
                      <a:ext uri="{FF2B5EF4-FFF2-40B4-BE49-F238E27FC236}">
                        <a16:creationId xmlns:a16="http://schemas.microsoft.com/office/drawing/2014/main" id="{D8EB94F9-2F33-EFC9-0DA9-DD7889AB13F9}"/>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sharpenSoften amount="50000"/>
                            </a14:imgEffect>
                            <a14:imgEffect>
                              <a14:saturation sat="82000"/>
                            </a14:imgEffect>
                            <a14:imgEffect>
                              <a14:brightnessContrast bright="-29000" contrast="100000"/>
                            </a14:imgEffect>
                          </a14:imgLayer>
                        </a14:imgProps>
                      </a:ext>
                      <a:ext uri="{28A0092B-C50C-407E-A947-70E740481C1C}">
                        <a14:useLocalDpi xmlns:a14="http://schemas.microsoft.com/office/drawing/2010/main" val="0"/>
                      </a:ext>
                    </a:extLst>
                  </a:blip>
                  <a:stretch>
                    <a:fillRect/>
                  </a:stretch>
                </p:blipFill>
                <p:spPr>
                  <a:xfrm>
                    <a:off x="6741120" y="5406084"/>
                    <a:ext cx="304843" cy="304843"/>
                  </a:xfrm>
                  <a:prstGeom prst="rect">
                    <a:avLst/>
                  </a:prstGeom>
                </p:spPr>
              </p:pic>
            </p:grpSp>
          </p:grpSp>
          <p:grpSp>
            <p:nvGrpSpPr>
              <p:cNvPr id="15" name="Group 14">
                <a:extLst>
                  <a:ext uri="{FF2B5EF4-FFF2-40B4-BE49-F238E27FC236}">
                    <a16:creationId xmlns:a16="http://schemas.microsoft.com/office/drawing/2014/main" id="{58C8A9D6-6171-1BEC-5804-60641D2E3F4C}"/>
                  </a:ext>
                </a:extLst>
              </p:cNvPr>
              <p:cNvGrpSpPr/>
              <p:nvPr/>
            </p:nvGrpSpPr>
            <p:grpSpPr>
              <a:xfrm>
                <a:off x="146054" y="3787886"/>
                <a:ext cx="4112835" cy="740892"/>
                <a:chOff x="7783080" y="375227"/>
                <a:chExt cx="4112835" cy="740892"/>
              </a:xfrm>
            </p:grpSpPr>
            <p:grpSp>
              <p:nvGrpSpPr>
                <p:cNvPr id="117" name="Group 116">
                  <a:extLst>
                    <a:ext uri="{FF2B5EF4-FFF2-40B4-BE49-F238E27FC236}">
                      <a16:creationId xmlns:a16="http://schemas.microsoft.com/office/drawing/2014/main" id="{2D8BC4DD-E613-BA6F-C4BD-5F49CCF0563F}"/>
                    </a:ext>
                  </a:extLst>
                </p:cNvPr>
                <p:cNvGrpSpPr/>
                <p:nvPr/>
              </p:nvGrpSpPr>
              <p:grpSpPr>
                <a:xfrm>
                  <a:off x="7783080" y="378796"/>
                  <a:ext cx="1783707" cy="737323"/>
                  <a:chOff x="316410" y="4240967"/>
                  <a:chExt cx="2216868" cy="737323"/>
                </a:xfrm>
              </p:grpSpPr>
              <p:sp>
                <p:nvSpPr>
                  <p:cNvPr id="122" name="Rectangle 121">
                    <a:extLst>
                      <a:ext uri="{FF2B5EF4-FFF2-40B4-BE49-F238E27FC236}">
                        <a16:creationId xmlns:a16="http://schemas.microsoft.com/office/drawing/2014/main" id="{33EFA86B-4A4C-1FCD-9D36-001DCE031F89}"/>
                      </a:ext>
                    </a:extLst>
                  </p:cNvPr>
                  <p:cNvSpPr/>
                  <p:nvPr/>
                </p:nvSpPr>
                <p:spPr>
                  <a:xfrm>
                    <a:off x="316410" y="4240967"/>
                    <a:ext cx="2216868" cy="369332"/>
                  </a:xfrm>
                  <a:prstGeom prst="rect">
                    <a:avLst/>
                  </a:prstGeom>
                  <a:solidFill>
                    <a:schemeClr val="accent3">
                      <a:lumMod val="40000"/>
                      <a:lumOff val="6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jTheme</a:t>
                    </a:r>
                    <a:endParaRPr lang="en-US" sz="659" i="1" dirty="0">
                      <a:solidFill>
                        <a:schemeClr val="tx1"/>
                      </a:solidFill>
                      <a:latin typeface="Consolas" panose="020B0609020204030204" pitchFamily="49" charset="0"/>
                    </a:endParaRPr>
                  </a:p>
                </p:txBody>
              </p:sp>
              <p:sp>
                <p:nvSpPr>
                  <p:cNvPr id="123" name="Rectangle 122">
                    <a:extLst>
                      <a:ext uri="{FF2B5EF4-FFF2-40B4-BE49-F238E27FC236}">
                        <a16:creationId xmlns:a16="http://schemas.microsoft.com/office/drawing/2014/main" id="{7F762568-BA6D-0B06-797A-EE1FF62250BE}"/>
                      </a:ext>
                    </a:extLst>
                  </p:cNvPr>
                  <p:cNvSpPr/>
                  <p:nvPr/>
                </p:nvSpPr>
                <p:spPr>
                  <a:xfrm>
                    <a:off x="316410" y="4620400"/>
                    <a:ext cx="2216868"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Provides Icon, Image, and Colors for entire App</a:t>
                    </a:r>
                    <a:endParaRPr lang="en-US" sz="439" i="1" dirty="0">
                      <a:solidFill>
                        <a:schemeClr val="tx1"/>
                      </a:solidFill>
                      <a:latin typeface="Consolas" panose="020B0609020204030204" pitchFamily="49" charset="0"/>
                    </a:endParaRPr>
                  </a:p>
                </p:txBody>
              </p:sp>
            </p:grpSp>
            <p:grpSp>
              <p:nvGrpSpPr>
                <p:cNvPr id="118" name="Group 117">
                  <a:extLst>
                    <a:ext uri="{FF2B5EF4-FFF2-40B4-BE49-F238E27FC236}">
                      <a16:creationId xmlns:a16="http://schemas.microsoft.com/office/drawing/2014/main" id="{43420551-8982-3B62-7103-82C505C97A63}"/>
                    </a:ext>
                  </a:extLst>
                </p:cNvPr>
                <p:cNvGrpSpPr/>
                <p:nvPr/>
              </p:nvGrpSpPr>
              <p:grpSpPr>
                <a:xfrm>
                  <a:off x="9679046" y="378796"/>
                  <a:ext cx="2216869" cy="737323"/>
                  <a:chOff x="1196897" y="3266153"/>
                  <a:chExt cx="2497873" cy="737323"/>
                </a:xfrm>
              </p:grpSpPr>
              <p:sp>
                <p:nvSpPr>
                  <p:cNvPr id="119" name="Rectangle 118">
                    <a:extLst>
                      <a:ext uri="{FF2B5EF4-FFF2-40B4-BE49-F238E27FC236}">
                        <a16:creationId xmlns:a16="http://schemas.microsoft.com/office/drawing/2014/main" id="{F33AC69B-7207-FE52-A7CE-B395FA81B92B}"/>
                      </a:ext>
                    </a:extLst>
                  </p:cNvPr>
                  <p:cNvSpPr/>
                  <p:nvPr/>
                </p:nvSpPr>
                <p:spPr>
                  <a:xfrm>
                    <a:off x="1196897" y="3266153"/>
                    <a:ext cx="2497873" cy="369332"/>
                  </a:xfrm>
                  <a:prstGeom prst="rect">
                    <a:avLst/>
                  </a:prstGeom>
                  <a:solidFill>
                    <a:schemeClr val="accent3">
                      <a:lumMod val="40000"/>
                      <a:lumOff val="60000"/>
                      <a:alpha val="64000"/>
                    </a:schemeClr>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jProperties</a:t>
                    </a:r>
                    <a:endParaRPr lang="en-US" sz="659" i="1" dirty="0">
                      <a:solidFill>
                        <a:schemeClr val="tx1"/>
                      </a:solidFill>
                      <a:latin typeface="Consolas" panose="020B0609020204030204" pitchFamily="49" charset="0"/>
                    </a:endParaRPr>
                  </a:p>
                </p:txBody>
              </p:sp>
              <p:sp>
                <p:nvSpPr>
                  <p:cNvPr id="120" name="Rectangle 119">
                    <a:extLst>
                      <a:ext uri="{FF2B5EF4-FFF2-40B4-BE49-F238E27FC236}">
                        <a16:creationId xmlns:a16="http://schemas.microsoft.com/office/drawing/2014/main" id="{8A8C65DE-D9E8-E555-AFA5-A0A500CAD319}"/>
                      </a:ext>
                    </a:extLst>
                  </p:cNvPr>
                  <p:cNvSpPr/>
                  <p:nvPr/>
                </p:nvSpPr>
                <p:spPr>
                  <a:xfrm>
                    <a:off x="1196897" y="3645586"/>
                    <a:ext cx="2497873" cy="357890"/>
                  </a:xfrm>
                  <a:prstGeom prst="rect">
                    <a:avLst/>
                  </a:prstGeom>
                  <a:solidFill>
                    <a:schemeClr val="accent4">
                      <a:lumMod val="50000"/>
                      <a:alpha val="64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9" dirty="0">
                        <a:solidFill>
                          <a:schemeClr val="tx1"/>
                        </a:solidFill>
                        <a:latin typeface="Consolas" panose="020B0609020204030204" pitchFamily="49" charset="0"/>
                      </a:rPr>
                      <a:t>Provides Read/Write of property files. Used for saving settings.</a:t>
                    </a:r>
                    <a:endParaRPr lang="en-US" sz="439" i="1" dirty="0">
                      <a:solidFill>
                        <a:schemeClr val="tx1"/>
                      </a:solidFill>
                      <a:latin typeface="Consolas" panose="020B0609020204030204" pitchFamily="49" charset="0"/>
                    </a:endParaRPr>
                  </a:p>
                </p:txBody>
              </p:sp>
            </p:grpSp>
            <p:pic>
              <p:nvPicPr>
                <p:cNvPr id="10" name="Graphic 9" descr="Gears outline">
                  <a:extLst>
                    <a:ext uri="{FF2B5EF4-FFF2-40B4-BE49-F238E27FC236}">
                      <a16:creationId xmlns:a16="http://schemas.microsoft.com/office/drawing/2014/main" id="{0E32DC38-4A60-F9B0-628F-D596E8BC6F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3219" y="375227"/>
                  <a:ext cx="365760" cy="365760"/>
                </a:xfrm>
                <a:prstGeom prst="rect">
                  <a:avLst/>
                </a:prstGeom>
              </p:spPr>
            </p:pic>
            <p:pic>
              <p:nvPicPr>
                <p:cNvPr id="130" name="Graphic 129" descr="Gears outline">
                  <a:extLst>
                    <a:ext uri="{FF2B5EF4-FFF2-40B4-BE49-F238E27FC236}">
                      <a16:creationId xmlns:a16="http://schemas.microsoft.com/office/drawing/2014/main" id="{CCF03148-36A6-CE0D-731B-598BAB421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55" y="382602"/>
                  <a:ext cx="365760" cy="365760"/>
                </a:xfrm>
                <a:prstGeom prst="rect">
                  <a:avLst/>
                </a:prstGeom>
              </p:spPr>
            </p:pic>
          </p:grpSp>
        </p:grpSp>
      </p:grpSp>
      <p:sp>
        <p:nvSpPr>
          <p:cNvPr id="19" name="TextBox 18">
            <a:extLst>
              <a:ext uri="{FF2B5EF4-FFF2-40B4-BE49-F238E27FC236}">
                <a16:creationId xmlns:a16="http://schemas.microsoft.com/office/drawing/2014/main" id="{787EA24F-A500-3113-5344-6143CFB6B16F}"/>
              </a:ext>
            </a:extLst>
          </p:cNvPr>
          <p:cNvSpPr txBox="1"/>
          <p:nvPr/>
        </p:nvSpPr>
        <p:spPr>
          <a:xfrm>
            <a:off x="3027177" y="2197630"/>
            <a:ext cx="1534425" cy="210507"/>
          </a:xfrm>
          <a:prstGeom prst="rect">
            <a:avLst/>
          </a:prstGeom>
          <a:solidFill>
            <a:schemeClr val="tx1">
              <a:lumMod val="95000"/>
              <a:lumOff val="5000"/>
            </a:schemeClr>
          </a:solidFill>
          <a:ln w="28575">
            <a:solidFill>
              <a:schemeClr val="bg1">
                <a:lumMod val="5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768" b="1" dirty="0" err="1">
                <a:solidFill>
                  <a:schemeClr val="bg1"/>
                </a:solidFill>
              </a:rPr>
              <a:t>jBoxItem</a:t>
            </a:r>
            <a:r>
              <a:rPr lang="en-US" sz="768" b="1" dirty="0">
                <a:solidFill>
                  <a:schemeClr val="bg1"/>
                </a:solidFill>
              </a:rPr>
              <a:t> Child Classes</a:t>
            </a:r>
          </a:p>
        </p:txBody>
      </p:sp>
      <p:sp>
        <p:nvSpPr>
          <p:cNvPr id="20" name="TextBox 19">
            <a:extLst>
              <a:ext uri="{FF2B5EF4-FFF2-40B4-BE49-F238E27FC236}">
                <a16:creationId xmlns:a16="http://schemas.microsoft.com/office/drawing/2014/main" id="{2BC1953D-DE0B-24A8-A962-416CE0D7671D}"/>
              </a:ext>
            </a:extLst>
          </p:cNvPr>
          <p:cNvSpPr txBox="1"/>
          <p:nvPr/>
        </p:nvSpPr>
        <p:spPr>
          <a:xfrm>
            <a:off x="3027177" y="2380264"/>
            <a:ext cx="1534426" cy="1106265"/>
          </a:xfrm>
          <a:prstGeom prst="rect">
            <a:avLst/>
          </a:prstGeom>
          <a:solidFill>
            <a:schemeClr val="bg1">
              <a:lumMod val="75000"/>
            </a:schemeClr>
          </a:solidFill>
          <a:ln>
            <a:solidFill>
              <a:schemeClr val="bg1">
                <a:lumMod val="50000"/>
              </a:schemeClr>
            </a:solidFill>
          </a:ln>
        </p:spPr>
        <p:txBody>
          <a:bodyPr wrap="square" rtlCol="0">
            <a:spAutoFit/>
          </a:bodyPr>
          <a:lstStyle/>
          <a:p>
            <a:r>
              <a:rPr lang="en-US" sz="732" dirty="0" err="1"/>
              <a:t>jBoxItemGedComViewer</a:t>
            </a:r>
            <a:endParaRPr lang="en-US" sz="732" dirty="0"/>
          </a:p>
          <a:p>
            <a:r>
              <a:rPr lang="en-US" sz="732" dirty="0" err="1"/>
              <a:t>jBoxItemIndividualViewer</a:t>
            </a:r>
            <a:endParaRPr lang="en-US" sz="732" dirty="0"/>
          </a:p>
          <a:p>
            <a:r>
              <a:rPr lang="en-US" sz="732" dirty="0" err="1"/>
              <a:t>jBoxItemTimelineViewer</a:t>
            </a:r>
            <a:endParaRPr lang="en-US" sz="732" dirty="0"/>
          </a:p>
          <a:p>
            <a:r>
              <a:rPr lang="en-US" sz="732" dirty="0" err="1"/>
              <a:t>jBoxItemMediaViewer</a:t>
            </a:r>
            <a:endParaRPr lang="en-US" sz="732" dirty="0"/>
          </a:p>
          <a:p>
            <a:r>
              <a:rPr lang="en-US" sz="732" dirty="0" err="1"/>
              <a:t>jBoxItemMediaEditor</a:t>
            </a:r>
            <a:endParaRPr lang="en-US" sz="732" dirty="0"/>
          </a:p>
          <a:p>
            <a:r>
              <a:rPr lang="en-US" sz="732" dirty="0" err="1"/>
              <a:t>jBoxItemNoteEditor</a:t>
            </a:r>
            <a:endParaRPr lang="en-US" sz="732" dirty="0"/>
          </a:p>
          <a:p>
            <a:r>
              <a:rPr lang="en-US" sz="732" dirty="0" err="1"/>
              <a:t>jBoxItemPersonSummary</a:t>
            </a:r>
            <a:endParaRPr lang="en-US" sz="732" dirty="0"/>
          </a:p>
          <a:p>
            <a:r>
              <a:rPr lang="en-US" sz="732" dirty="0" err="1"/>
              <a:t>jBoxItemWebViewer</a:t>
            </a:r>
            <a:endParaRPr lang="en-US" sz="732" dirty="0"/>
          </a:p>
          <a:p>
            <a:r>
              <a:rPr lang="en-US" sz="732" dirty="0" err="1"/>
              <a:t>jBoxItemMessaging</a:t>
            </a:r>
            <a:endParaRPr lang="en-US" sz="732" dirty="0"/>
          </a:p>
        </p:txBody>
      </p:sp>
    </p:spTree>
    <p:extLst>
      <p:ext uri="{BB962C8B-B14F-4D97-AF65-F5344CB8AC3E}">
        <p14:creationId xmlns:p14="http://schemas.microsoft.com/office/powerpoint/2010/main" val="835274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D4A0398-0880-AA32-C759-28855BA3EF8A}"/>
              </a:ext>
            </a:extLst>
          </p:cNvPr>
          <p:cNvSpPr txBox="1"/>
          <p:nvPr/>
        </p:nvSpPr>
        <p:spPr>
          <a:xfrm>
            <a:off x="4217552" y="1574141"/>
            <a:ext cx="1218092" cy="514885"/>
          </a:xfrm>
          <a:prstGeom prst="rect">
            <a:avLst/>
          </a:prstGeom>
          <a:noFill/>
        </p:spPr>
        <p:txBody>
          <a:bodyPr wrap="square" rtlCol="0">
            <a:spAutoFit/>
          </a:bodyPr>
          <a:lstStyle/>
          <a:p>
            <a:r>
              <a:rPr lang="en-US" sz="549" dirty="0"/>
              <a:t>Child Objects are responsible for:</a:t>
            </a:r>
          </a:p>
          <a:p>
            <a:pPr marL="94088" indent="-94088">
              <a:buFont typeface="Arial" panose="020B0604020202020204" pitchFamily="34" charset="0"/>
              <a:buChar char="•"/>
            </a:pPr>
            <a:r>
              <a:rPr lang="en-US" sz="549" dirty="0"/>
              <a:t>Toolbar needed</a:t>
            </a:r>
          </a:p>
          <a:p>
            <a:pPr marL="94088" indent="-94088">
              <a:buFont typeface="Arial" panose="020B0604020202020204" pitchFamily="34" charset="0"/>
              <a:buChar char="•"/>
            </a:pPr>
            <a:r>
              <a:rPr lang="en-US" sz="549" dirty="0" err="1"/>
              <a:t>Searchbar</a:t>
            </a:r>
            <a:r>
              <a:rPr lang="en-US" sz="549" dirty="0"/>
              <a:t> needed</a:t>
            </a:r>
          </a:p>
          <a:p>
            <a:pPr marL="94088" indent="-94088">
              <a:buFont typeface="Arial" panose="020B0604020202020204" pitchFamily="34" charset="0"/>
              <a:buChar char="•"/>
            </a:pPr>
            <a:r>
              <a:rPr lang="en-US" sz="549" dirty="0" err="1"/>
              <a:t>Statusbar</a:t>
            </a:r>
            <a:r>
              <a:rPr lang="en-US" sz="549" dirty="0"/>
              <a:t> needed</a:t>
            </a:r>
          </a:p>
          <a:p>
            <a:pPr marL="94088" indent="-94088">
              <a:buFont typeface="Arial" panose="020B0604020202020204" pitchFamily="34" charset="0"/>
              <a:buChar char="•"/>
            </a:pPr>
            <a:r>
              <a:rPr lang="en-US" sz="549" dirty="0"/>
              <a:t>Scrollbar needed</a:t>
            </a:r>
          </a:p>
        </p:txBody>
      </p:sp>
      <p:sp>
        <p:nvSpPr>
          <p:cNvPr id="14" name="TextBox 13">
            <a:extLst>
              <a:ext uri="{FF2B5EF4-FFF2-40B4-BE49-F238E27FC236}">
                <a16:creationId xmlns:a16="http://schemas.microsoft.com/office/drawing/2014/main" id="{3167C3CA-E0E1-4F92-FB77-CFFC39A4DEB5}"/>
              </a:ext>
            </a:extLst>
          </p:cNvPr>
          <p:cNvSpPr txBox="1"/>
          <p:nvPr/>
        </p:nvSpPr>
        <p:spPr>
          <a:xfrm>
            <a:off x="1393903" y="1087244"/>
            <a:ext cx="1856598"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jBoxClientItem</a:t>
            </a:r>
            <a:r>
              <a:rPr lang="en-US" sz="1056" b="1" dirty="0">
                <a:effectLst>
                  <a:outerShdw blurRad="38100" dist="38100" dir="2700000" algn="tl">
                    <a:srgbClr val="000000">
                      <a:alpha val="43137"/>
                    </a:srgbClr>
                  </a:outerShdw>
                </a:effectLst>
              </a:rPr>
              <a:t> – Design Ideas</a:t>
            </a:r>
          </a:p>
        </p:txBody>
      </p:sp>
      <p:grpSp>
        <p:nvGrpSpPr>
          <p:cNvPr id="18" name="Group 17">
            <a:extLst>
              <a:ext uri="{FF2B5EF4-FFF2-40B4-BE49-F238E27FC236}">
                <a16:creationId xmlns:a16="http://schemas.microsoft.com/office/drawing/2014/main" id="{3FEED314-1CCF-2F5A-D025-4DA9207700D0}"/>
              </a:ext>
            </a:extLst>
          </p:cNvPr>
          <p:cNvGrpSpPr/>
          <p:nvPr/>
        </p:nvGrpSpPr>
        <p:grpSpPr>
          <a:xfrm>
            <a:off x="1682832" y="1574141"/>
            <a:ext cx="1218093" cy="1525862"/>
            <a:chOff x="766151" y="3324991"/>
            <a:chExt cx="1664727" cy="2085345"/>
          </a:xfrm>
        </p:grpSpPr>
        <p:sp>
          <p:nvSpPr>
            <p:cNvPr id="17" name="Rectangle 16">
              <a:extLst>
                <a:ext uri="{FF2B5EF4-FFF2-40B4-BE49-F238E27FC236}">
                  <a16:creationId xmlns:a16="http://schemas.microsoft.com/office/drawing/2014/main" id="{F70016B0-CF1F-523C-6603-44D663850061}"/>
                </a:ext>
              </a:extLst>
            </p:cNvPr>
            <p:cNvSpPr/>
            <p:nvPr/>
          </p:nvSpPr>
          <p:spPr>
            <a:xfrm>
              <a:off x="766152" y="3324991"/>
              <a:ext cx="1664726" cy="208534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6"/>
            </a:p>
          </p:txBody>
        </p:sp>
        <p:pic>
          <p:nvPicPr>
            <p:cNvPr id="11" name="Picture 10">
              <a:extLst>
                <a:ext uri="{FF2B5EF4-FFF2-40B4-BE49-F238E27FC236}">
                  <a16:creationId xmlns:a16="http://schemas.microsoft.com/office/drawing/2014/main" id="{E2FDA119-6EFC-3FA5-FEDA-10B7B2541589}"/>
                </a:ext>
              </a:extLst>
            </p:cNvPr>
            <p:cNvPicPr>
              <a:picLocks noChangeAspect="1"/>
            </p:cNvPicPr>
            <p:nvPr/>
          </p:nvPicPr>
          <p:blipFill rotWithShape="1">
            <a:blip r:embed="rId2"/>
            <a:srcRect t="96441" r="65893" b="322"/>
            <a:stretch/>
          </p:blipFill>
          <p:spPr>
            <a:xfrm>
              <a:off x="766152" y="5259049"/>
              <a:ext cx="1643291" cy="151287"/>
            </a:xfrm>
            <a:prstGeom prst="rect">
              <a:avLst/>
            </a:prstGeom>
          </p:spPr>
        </p:pic>
        <p:pic>
          <p:nvPicPr>
            <p:cNvPr id="6" name="Picture 5">
              <a:extLst>
                <a:ext uri="{FF2B5EF4-FFF2-40B4-BE49-F238E27FC236}">
                  <a16:creationId xmlns:a16="http://schemas.microsoft.com/office/drawing/2014/main" id="{FF4D0DB0-3DAC-B1A1-7D9E-573DC18CF6EF}"/>
                </a:ext>
              </a:extLst>
            </p:cNvPr>
            <p:cNvPicPr>
              <a:picLocks noChangeAspect="1"/>
            </p:cNvPicPr>
            <p:nvPr/>
          </p:nvPicPr>
          <p:blipFill rotWithShape="1">
            <a:blip r:embed="rId3"/>
            <a:srcRect t="4198" b="90964"/>
            <a:stretch/>
          </p:blipFill>
          <p:spPr>
            <a:xfrm>
              <a:off x="766152" y="3512855"/>
              <a:ext cx="1643292" cy="171450"/>
            </a:xfrm>
            <a:prstGeom prst="rect">
              <a:avLst/>
            </a:prstGeom>
          </p:spPr>
        </p:pic>
        <p:pic>
          <p:nvPicPr>
            <p:cNvPr id="7" name="Picture 6">
              <a:extLst>
                <a:ext uri="{FF2B5EF4-FFF2-40B4-BE49-F238E27FC236}">
                  <a16:creationId xmlns:a16="http://schemas.microsoft.com/office/drawing/2014/main" id="{6623572E-E4A3-EA7F-0F2A-9D89FB3F519C}"/>
                </a:ext>
              </a:extLst>
            </p:cNvPr>
            <p:cNvPicPr>
              <a:picLocks noChangeAspect="1"/>
            </p:cNvPicPr>
            <p:nvPr/>
          </p:nvPicPr>
          <p:blipFill rotWithShape="1">
            <a:blip r:embed="rId4"/>
            <a:srcRect t="4198" b="90455"/>
            <a:stretch/>
          </p:blipFill>
          <p:spPr>
            <a:xfrm>
              <a:off x="766151" y="3324991"/>
              <a:ext cx="1643292" cy="187864"/>
            </a:xfrm>
            <a:prstGeom prst="rect">
              <a:avLst/>
            </a:prstGeom>
          </p:spPr>
        </p:pic>
        <p:pic>
          <p:nvPicPr>
            <p:cNvPr id="13" name="Picture 12">
              <a:extLst>
                <a:ext uri="{FF2B5EF4-FFF2-40B4-BE49-F238E27FC236}">
                  <a16:creationId xmlns:a16="http://schemas.microsoft.com/office/drawing/2014/main" id="{F86C2CF8-54C7-F506-6376-E2CA9D286DC6}"/>
                </a:ext>
              </a:extLst>
            </p:cNvPr>
            <p:cNvPicPr>
              <a:picLocks noChangeAspect="1"/>
            </p:cNvPicPr>
            <p:nvPr/>
          </p:nvPicPr>
          <p:blipFill>
            <a:blip r:embed="rId5"/>
            <a:stretch>
              <a:fillRect/>
            </a:stretch>
          </p:blipFill>
          <p:spPr>
            <a:xfrm>
              <a:off x="2293151" y="3677508"/>
              <a:ext cx="116292" cy="1592691"/>
            </a:xfrm>
            <a:prstGeom prst="rect">
              <a:avLst/>
            </a:prstGeom>
          </p:spPr>
        </p:pic>
        <p:sp>
          <p:nvSpPr>
            <p:cNvPr id="16" name="Rectangle 15">
              <a:extLst>
                <a:ext uri="{FF2B5EF4-FFF2-40B4-BE49-F238E27FC236}">
                  <a16:creationId xmlns:a16="http://schemas.microsoft.com/office/drawing/2014/main" id="{9F94FB55-1EEA-8184-B266-727758E04CDB}"/>
                </a:ext>
              </a:extLst>
            </p:cNvPr>
            <p:cNvSpPr/>
            <p:nvPr/>
          </p:nvSpPr>
          <p:spPr>
            <a:xfrm>
              <a:off x="800179" y="3700719"/>
              <a:ext cx="1492972" cy="1558330"/>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grpSp>
    </p:spTree>
    <p:extLst>
      <p:ext uri="{BB962C8B-B14F-4D97-AF65-F5344CB8AC3E}">
        <p14:creationId xmlns:p14="http://schemas.microsoft.com/office/powerpoint/2010/main" val="362581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64BAD8-3605-DE3B-FEB7-C74FE7B45A9E}"/>
              </a:ext>
            </a:extLst>
          </p:cNvPr>
          <p:cNvGrpSpPr/>
          <p:nvPr/>
        </p:nvGrpSpPr>
        <p:grpSpPr>
          <a:xfrm>
            <a:off x="1440820" y="2655538"/>
            <a:ext cx="3553431" cy="1907427"/>
            <a:chOff x="228600" y="1937036"/>
            <a:chExt cx="4856356" cy="2606817"/>
          </a:xfrm>
        </p:grpSpPr>
        <p:pic>
          <p:nvPicPr>
            <p:cNvPr id="3" name="Picture 2">
              <a:extLst>
                <a:ext uri="{FF2B5EF4-FFF2-40B4-BE49-F238E27FC236}">
                  <a16:creationId xmlns:a16="http://schemas.microsoft.com/office/drawing/2014/main" id="{26B08848-52F5-BA52-973A-8A180083D28D}"/>
                </a:ext>
              </a:extLst>
            </p:cNvPr>
            <p:cNvPicPr>
              <a:picLocks noChangeAspect="1"/>
            </p:cNvPicPr>
            <p:nvPr/>
          </p:nvPicPr>
          <p:blipFill rotWithShape="1">
            <a:blip r:embed="rId2"/>
            <a:srcRect b="30982"/>
            <a:stretch/>
          </p:blipFill>
          <p:spPr>
            <a:xfrm>
              <a:off x="292721" y="2179924"/>
              <a:ext cx="4792235" cy="2363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3BBA12B-F508-8999-395B-890D3B6A578F}"/>
                </a:ext>
              </a:extLst>
            </p:cNvPr>
            <p:cNvPicPr>
              <a:picLocks noChangeAspect="1"/>
            </p:cNvPicPr>
            <p:nvPr/>
          </p:nvPicPr>
          <p:blipFill>
            <a:blip r:embed="rId3"/>
            <a:stretch>
              <a:fillRect/>
            </a:stretch>
          </p:blipFill>
          <p:spPr>
            <a:xfrm>
              <a:off x="228600" y="1937036"/>
              <a:ext cx="300038" cy="242888"/>
            </a:xfrm>
            <a:prstGeom prst="rect">
              <a:avLst/>
            </a:prstGeom>
          </p:spPr>
        </p:pic>
      </p:grpSp>
      <p:sp>
        <p:nvSpPr>
          <p:cNvPr id="8" name="TextBox 7">
            <a:extLst>
              <a:ext uri="{FF2B5EF4-FFF2-40B4-BE49-F238E27FC236}">
                <a16:creationId xmlns:a16="http://schemas.microsoft.com/office/drawing/2014/main" id="{21829D55-6CBC-2823-6232-FAA01440C33D}"/>
              </a:ext>
            </a:extLst>
          </p:cNvPr>
          <p:cNvSpPr txBox="1"/>
          <p:nvPr/>
        </p:nvSpPr>
        <p:spPr>
          <a:xfrm>
            <a:off x="1393903" y="1087244"/>
            <a:ext cx="867545"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Integrations</a:t>
            </a:r>
          </a:p>
        </p:txBody>
      </p:sp>
      <p:sp>
        <p:nvSpPr>
          <p:cNvPr id="6" name="TextBox 5">
            <a:extLst>
              <a:ext uri="{FF2B5EF4-FFF2-40B4-BE49-F238E27FC236}">
                <a16:creationId xmlns:a16="http://schemas.microsoft.com/office/drawing/2014/main" id="{89B4DB16-636F-DCAE-C637-44220FC44ACA}"/>
              </a:ext>
            </a:extLst>
          </p:cNvPr>
          <p:cNvSpPr txBox="1"/>
          <p:nvPr/>
        </p:nvSpPr>
        <p:spPr>
          <a:xfrm>
            <a:off x="1393904" y="2385295"/>
            <a:ext cx="1225015" cy="249940"/>
          </a:xfrm>
          <a:prstGeom prst="rect">
            <a:avLst/>
          </a:prstGeom>
          <a:noFill/>
        </p:spPr>
        <p:txBody>
          <a:bodyPr wrap="none" rtlCol="0">
            <a:spAutoFit/>
          </a:bodyPr>
          <a:lstStyle/>
          <a:p>
            <a:r>
              <a:rPr lang="en-US" sz="1024" b="1" dirty="0">
                <a:effectLst>
                  <a:outerShdw blurRad="38100" dist="38100" dir="2700000" algn="tl">
                    <a:srgbClr val="000000">
                      <a:alpha val="43137"/>
                    </a:srgbClr>
                  </a:outerShdw>
                </a:effectLst>
              </a:rPr>
              <a:t>Ancestry Messages</a:t>
            </a:r>
          </a:p>
        </p:txBody>
      </p:sp>
      <p:pic>
        <p:nvPicPr>
          <p:cNvPr id="9" name="Picture 10" descr="modal img">
            <a:extLst>
              <a:ext uri="{FF2B5EF4-FFF2-40B4-BE49-F238E27FC236}">
                <a16:creationId xmlns:a16="http://schemas.microsoft.com/office/drawing/2014/main" id="{FC0BED14-056B-5386-8E10-CD75F7B40B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52" b="56928"/>
          <a:stretch/>
        </p:blipFill>
        <p:spPr bwMode="auto">
          <a:xfrm>
            <a:off x="1487738" y="1736130"/>
            <a:ext cx="1805529" cy="514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9D6472-CCFB-11C8-9DBA-0EAEECDF1422}"/>
              </a:ext>
            </a:extLst>
          </p:cNvPr>
          <p:cNvSpPr txBox="1"/>
          <p:nvPr/>
        </p:nvSpPr>
        <p:spPr>
          <a:xfrm>
            <a:off x="1393903" y="1454418"/>
            <a:ext cx="468398" cy="249940"/>
          </a:xfrm>
          <a:prstGeom prst="rect">
            <a:avLst/>
          </a:prstGeom>
          <a:noFill/>
        </p:spPr>
        <p:txBody>
          <a:bodyPr wrap="none" rtlCol="0">
            <a:spAutoFit/>
          </a:bodyPr>
          <a:lstStyle/>
          <a:p>
            <a:r>
              <a:rPr lang="en-US" sz="1024" b="1" dirty="0">
                <a:effectLst>
                  <a:outerShdw blurRad="38100" dist="38100" dir="2700000" algn="tl">
                    <a:srgbClr val="000000">
                      <a:alpha val="43137"/>
                    </a:srgbClr>
                  </a:outerShdw>
                </a:effectLst>
              </a:rPr>
              <a:t>Hints</a:t>
            </a:r>
          </a:p>
        </p:txBody>
      </p:sp>
      <p:sp>
        <p:nvSpPr>
          <p:cNvPr id="12" name="TextBox 11">
            <a:extLst>
              <a:ext uri="{FF2B5EF4-FFF2-40B4-BE49-F238E27FC236}">
                <a16:creationId xmlns:a16="http://schemas.microsoft.com/office/drawing/2014/main" id="{70976726-EB77-299F-251E-E1A70DCE268F}"/>
              </a:ext>
            </a:extLst>
          </p:cNvPr>
          <p:cNvSpPr txBox="1"/>
          <p:nvPr/>
        </p:nvSpPr>
        <p:spPr>
          <a:xfrm>
            <a:off x="3501483" y="5326248"/>
            <a:ext cx="4572000" cy="830997"/>
          </a:xfrm>
          <a:prstGeom prst="rect">
            <a:avLst/>
          </a:prstGeom>
          <a:noFill/>
        </p:spPr>
        <p:txBody>
          <a:bodyPr wrap="square">
            <a:spAutoFit/>
          </a:bodyPr>
          <a:lstStyle/>
          <a:p>
            <a:r>
              <a:rPr lang="en-US" sz="800" dirty="0"/>
              <a:t>&lt;li&gt;&lt;a </a:t>
            </a:r>
            <a:r>
              <a:rPr lang="en-US" sz="800" dirty="0" err="1"/>
              <a:t>href</a:t>
            </a:r>
            <a:r>
              <a:rPr lang="en-US" sz="800" dirty="0"/>
              <a:t>="https://www.ancestry.com/connect/messagecenter/folder/inbox/" class="</a:t>
            </a:r>
            <a:r>
              <a:rPr lang="en-US" sz="800" dirty="0" err="1"/>
              <a:t>navLink</a:t>
            </a:r>
            <a:r>
              <a:rPr lang="en-US" sz="800" dirty="0"/>
              <a:t> </a:t>
            </a:r>
            <a:r>
              <a:rPr lang="en-US" sz="800" dirty="0" err="1"/>
              <a:t>navMessages</a:t>
            </a:r>
            <a:r>
              <a:rPr lang="en-US" sz="800" dirty="0"/>
              <a:t> </a:t>
            </a:r>
            <a:r>
              <a:rPr lang="en-US" sz="800" dirty="0" err="1"/>
              <a:t>calloutTriggerNoArrow</a:t>
            </a:r>
            <a:r>
              <a:rPr lang="en-US" sz="800" dirty="0"/>
              <a:t> </a:t>
            </a:r>
            <a:r>
              <a:rPr lang="en-US" sz="800" dirty="0" err="1"/>
              <a:t>calloutTrigger</a:t>
            </a:r>
            <a:r>
              <a:rPr lang="en-US" sz="800" dirty="0"/>
              <a:t> link initialized </a:t>
            </a:r>
            <a:r>
              <a:rPr lang="en-US" sz="800" dirty="0" err="1"/>
              <a:t>hasCount</a:t>
            </a:r>
            <a:r>
              <a:rPr lang="en-US" sz="800" dirty="0"/>
              <a:t>" id="</a:t>
            </a:r>
            <a:r>
              <a:rPr lang="en-US" sz="800" dirty="0" err="1"/>
              <a:t>navMessages</a:t>
            </a:r>
            <a:r>
              <a:rPr lang="en-US" sz="800" dirty="0"/>
              <a:t>" aria-controls="</a:t>
            </a:r>
            <a:r>
              <a:rPr lang="en-US" sz="800" dirty="0" err="1"/>
              <a:t>navMessagesMenu</a:t>
            </a:r>
            <a:r>
              <a:rPr lang="en-US" sz="800" dirty="0"/>
              <a:t>" aria-expanded="false" data-tracking-name="Messages" data-</a:t>
            </a:r>
            <a:r>
              <a:rPr lang="en-US" sz="800" dirty="0" err="1"/>
              <a:t>ui</a:t>
            </a:r>
            <a:r>
              <a:rPr lang="en-US" sz="800" dirty="0"/>
              <a:t>-id="ui1657379452571717"&gt;&lt;span aria-hidden="true" class="icon </a:t>
            </a:r>
            <a:r>
              <a:rPr lang="en-US" sz="800" dirty="0" err="1"/>
              <a:t>iconEmail</a:t>
            </a:r>
            <a:r>
              <a:rPr lang="en-US" sz="800" dirty="0"/>
              <a:t>"&gt;&lt;/span&gt;&lt;span class="</a:t>
            </a:r>
            <a:r>
              <a:rPr lang="en-US" sz="800" dirty="0" err="1"/>
              <a:t>hideVisually</a:t>
            </a:r>
            <a:r>
              <a:rPr lang="en-US" sz="800" dirty="0"/>
              <a:t>" id="</a:t>
            </a:r>
            <a:r>
              <a:rPr lang="en-US" sz="800" dirty="0" err="1"/>
              <a:t>navTitleMessages</a:t>
            </a:r>
            <a:r>
              <a:rPr lang="en-US" sz="800" dirty="0"/>
              <a:t>"&gt;Messages.&lt;/span&gt; &lt;span class="badge </a:t>
            </a:r>
            <a:r>
              <a:rPr lang="en-US" sz="800" dirty="0" err="1"/>
              <a:t>badgePositioned</a:t>
            </a:r>
            <a:r>
              <a:rPr lang="en-US" sz="800" dirty="0"/>
              <a:t> </a:t>
            </a:r>
            <a:r>
              <a:rPr lang="en-US" sz="800" dirty="0" err="1"/>
              <a:t>lightRedDot</a:t>
            </a:r>
            <a:r>
              <a:rPr lang="en-US" sz="800" dirty="0"/>
              <a:t>" id="</a:t>
            </a:r>
            <a:r>
              <a:rPr lang="en-US" sz="800" dirty="0" err="1"/>
              <a:t>navMessagesCount</a:t>
            </a:r>
            <a:r>
              <a:rPr lang="en-US" sz="800" dirty="0"/>
              <a:t>"&gt;&lt;/span&gt;&lt;/a&gt;&lt;/li&gt;</a:t>
            </a:r>
          </a:p>
        </p:txBody>
      </p:sp>
    </p:spTree>
    <p:extLst>
      <p:ext uri="{BB962C8B-B14F-4D97-AF65-F5344CB8AC3E}">
        <p14:creationId xmlns:p14="http://schemas.microsoft.com/office/powerpoint/2010/main" val="383292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1A5C0-63CC-BCD4-D376-8F81AF3FAE75}"/>
              </a:ext>
            </a:extLst>
          </p:cNvPr>
          <p:cNvPicPr>
            <a:picLocks noChangeAspect="1"/>
          </p:cNvPicPr>
          <p:nvPr/>
        </p:nvPicPr>
        <p:blipFill>
          <a:blip r:embed="rId2"/>
          <a:stretch>
            <a:fillRect/>
          </a:stretch>
        </p:blipFill>
        <p:spPr>
          <a:xfrm>
            <a:off x="758283" y="1938928"/>
            <a:ext cx="4546656" cy="2131245"/>
          </a:xfrm>
          <a:prstGeom prst="rect">
            <a:avLst/>
          </a:prstGeom>
        </p:spPr>
      </p:pic>
      <p:pic>
        <p:nvPicPr>
          <p:cNvPr id="3" name="Picture 2">
            <a:extLst>
              <a:ext uri="{FF2B5EF4-FFF2-40B4-BE49-F238E27FC236}">
                <a16:creationId xmlns:a16="http://schemas.microsoft.com/office/drawing/2014/main" id="{31DCDEB5-2BD1-A400-341F-3F4110378A5A}"/>
              </a:ext>
            </a:extLst>
          </p:cNvPr>
          <p:cNvPicPr>
            <a:picLocks noChangeAspect="1"/>
          </p:cNvPicPr>
          <p:nvPr/>
        </p:nvPicPr>
        <p:blipFill>
          <a:blip r:embed="rId3"/>
          <a:stretch>
            <a:fillRect/>
          </a:stretch>
        </p:blipFill>
        <p:spPr>
          <a:xfrm>
            <a:off x="5714161" y="454221"/>
            <a:ext cx="2013634" cy="2969414"/>
          </a:xfrm>
          <a:prstGeom prst="rect">
            <a:avLst/>
          </a:prstGeom>
        </p:spPr>
      </p:pic>
      <p:pic>
        <p:nvPicPr>
          <p:cNvPr id="5" name="Picture 4">
            <a:extLst>
              <a:ext uri="{FF2B5EF4-FFF2-40B4-BE49-F238E27FC236}">
                <a16:creationId xmlns:a16="http://schemas.microsoft.com/office/drawing/2014/main" id="{9AFEC3D9-9FC6-F782-5E62-B3DEC803E54E}"/>
              </a:ext>
            </a:extLst>
          </p:cNvPr>
          <p:cNvPicPr>
            <a:picLocks noChangeAspect="1"/>
          </p:cNvPicPr>
          <p:nvPr/>
        </p:nvPicPr>
        <p:blipFill>
          <a:blip r:embed="rId4"/>
          <a:stretch>
            <a:fillRect/>
          </a:stretch>
        </p:blipFill>
        <p:spPr>
          <a:xfrm>
            <a:off x="2558366" y="454221"/>
            <a:ext cx="2013634" cy="1277399"/>
          </a:xfrm>
          <a:prstGeom prst="rect">
            <a:avLst/>
          </a:prstGeom>
        </p:spPr>
      </p:pic>
      <p:pic>
        <p:nvPicPr>
          <p:cNvPr id="6" name="Picture 5">
            <a:extLst>
              <a:ext uri="{FF2B5EF4-FFF2-40B4-BE49-F238E27FC236}">
                <a16:creationId xmlns:a16="http://schemas.microsoft.com/office/drawing/2014/main" id="{F670C8F8-6C26-191B-D119-5A7ED12260B7}"/>
              </a:ext>
            </a:extLst>
          </p:cNvPr>
          <p:cNvPicPr>
            <a:picLocks noChangeAspect="1"/>
          </p:cNvPicPr>
          <p:nvPr/>
        </p:nvPicPr>
        <p:blipFill rotWithShape="1">
          <a:blip r:embed="rId5"/>
          <a:srcRect r="38481"/>
          <a:stretch/>
        </p:blipFill>
        <p:spPr>
          <a:xfrm>
            <a:off x="584601" y="454222"/>
            <a:ext cx="1676972" cy="1277399"/>
          </a:xfrm>
          <a:prstGeom prst="rect">
            <a:avLst/>
          </a:prstGeom>
        </p:spPr>
      </p:pic>
      <p:pic>
        <p:nvPicPr>
          <p:cNvPr id="7" name="Picture 6">
            <a:extLst>
              <a:ext uri="{FF2B5EF4-FFF2-40B4-BE49-F238E27FC236}">
                <a16:creationId xmlns:a16="http://schemas.microsoft.com/office/drawing/2014/main" id="{F591515D-DEB8-21E2-E957-24D209411B91}"/>
              </a:ext>
            </a:extLst>
          </p:cNvPr>
          <p:cNvPicPr>
            <a:picLocks noChangeAspect="1"/>
          </p:cNvPicPr>
          <p:nvPr/>
        </p:nvPicPr>
        <p:blipFill>
          <a:blip r:embed="rId6"/>
          <a:stretch>
            <a:fillRect/>
          </a:stretch>
        </p:blipFill>
        <p:spPr>
          <a:xfrm>
            <a:off x="758283" y="4187944"/>
            <a:ext cx="6222380" cy="1980043"/>
          </a:xfrm>
          <a:prstGeom prst="rect">
            <a:avLst/>
          </a:prstGeom>
        </p:spPr>
      </p:pic>
    </p:spTree>
    <p:extLst>
      <p:ext uri="{BB962C8B-B14F-4D97-AF65-F5344CB8AC3E}">
        <p14:creationId xmlns:p14="http://schemas.microsoft.com/office/powerpoint/2010/main" val="224850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78403-537F-22AA-36A0-B4E197A70133}"/>
              </a:ext>
            </a:extLst>
          </p:cNvPr>
          <p:cNvPicPr>
            <a:picLocks noChangeAspect="1"/>
          </p:cNvPicPr>
          <p:nvPr/>
        </p:nvPicPr>
        <p:blipFill>
          <a:blip r:embed="rId2"/>
          <a:stretch>
            <a:fillRect/>
          </a:stretch>
        </p:blipFill>
        <p:spPr>
          <a:xfrm>
            <a:off x="335805" y="770571"/>
            <a:ext cx="8472389" cy="5316857"/>
          </a:xfrm>
          <a:prstGeom prst="rect">
            <a:avLst/>
          </a:prstGeom>
        </p:spPr>
      </p:pic>
      <p:pic>
        <p:nvPicPr>
          <p:cNvPr id="5" name="Picture 4">
            <a:extLst>
              <a:ext uri="{FF2B5EF4-FFF2-40B4-BE49-F238E27FC236}">
                <a16:creationId xmlns:a16="http://schemas.microsoft.com/office/drawing/2014/main" id="{C3F53B59-C37F-156D-BFCD-C29AF480CECA}"/>
              </a:ext>
            </a:extLst>
          </p:cNvPr>
          <p:cNvPicPr>
            <a:picLocks noChangeAspect="1"/>
          </p:cNvPicPr>
          <p:nvPr/>
        </p:nvPicPr>
        <p:blipFill>
          <a:blip r:embed="rId3"/>
          <a:stretch>
            <a:fillRect/>
          </a:stretch>
        </p:blipFill>
        <p:spPr>
          <a:xfrm>
            <a:off x="1271828" y="512994"/>
            <a:ext cx="1995480" cy="5151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59EF518-05DD-1A8F-97F1-016423EB120A}"/>
              </a:ext>
            </a:extLst>
          </p:cNvPr>
          <p:cNvPicPr>
            <a:picLocks noChangeAspect="1"/>
          </p:cNvPicPr>
          <p:nvPr/>
        </p:nvPicPr>
        <p:blipFill>
          <a:blip r:embed="rId4"/>
          <a:stretch>
            <a:fillRect/>
          </a:stretch>
        </p:blipFill>
        <p:spPr>
          <a:xfrm>
            <a:off x="3549576" y="876798"/>
            <a:ext cx="2557804" cy="302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23D8F2D-0923-C03F-6399-91D6B260B93F}"/>
              </a:ext>
            </a:extLst>
          </p:cNvPr>
          <p:cNvPicPr>
            <a:picLocks noChangeAspect="1"/>
          </p:cNvPicPr>
          <p:nvPr/>
        </p:nvPicPr>
        <p:blipFill>
          <a:blip r:embed="rId5"/>
          <a:stretch>
            <a:fillRect/>
          </a:stretch>
        </p:blipFill>
        <p:spPr>
          <a:xfrm>
            <a:off x="2944639" y="2501801"/>
            <a:ext cx="3124636" cy="647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598BBC6-5A08-37E6-6767-9555ECA9882D}"/>
              </a:ext>
            </a:extLst>
          </p:cNvPr>
          <p:cNvPicPr>
            <a:picLocks noChangeAspect="1"/>
          </p:cNvPicPr>
          <p:nvPr/>
        </p:nvPicPr>
        <p:blipFill>
          <a:blip r:embed="rId6"/>
          <a:stretch>
            <a:fillRect/>
          </a:stretch>
        </p:blipFill>
        <p:spPr>
          <a:xfrm>
            <a:off x="2944639" y="3457408"/>
            <a:ext cx="3162741" cy="628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457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4061D-2F38-40EA-4FA5-2B73B6458E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21832" y="846414"/>
            <a:ext cx="4944705" cy="1343969"/>
          </a:xfrm>
          <a:prstGeom prst="rect">
            <a:avLst/>
          </a:prstGeom>
        </p:spPr>
      </p:pic>
      <p:sp>
        <p:nvSpPr>
          <p:cNvPr id="4" name="TextBox 3">
            <a:extLst>
              <a:ext uri="{FF2B5EF4-FFF2-40B4-BE49-F238E27FC236}">
                <a16:creationId xmlns:a16="http://schemas.microsoft.com/office/drawing/2014/main" id="{8DE27491-9E4A-B7EA-1147-214037F41617}"/>
              </a:ext>
            </a:extLst>
          </p:cNvPr>
          <p:cNvSpPr txBox="1"/>
          <p:nvPr/>
        </p:nvSpPr>
        <p:spPr>
          <a:xfrm>
            <a:off x="747132" y="306659"/>
            <a:ext cx="1366080"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jTable</a:t>
            </a:r>
            <a:r>
              <a:rPr lang="en-US" sz="1056" b="1" dirty="0">
                <a:effectLst>
                  <a:outerShdw blurRad="38100" dist="38100" dir="2700000" algn="tl">
                    <a:srgbClr val="000000">
                      <a:alpha val="43137"/>
                    </a:srgbClr>
                  </a:outerShdw>
                </a:effectLst>
              </a:rPr>
              <a:t> – Design Ideas</a:t>
            </a:r>
          </a:p>
        </p:txBody>
      </p:sp>
      <p:pic>
        <p:nvPicPr>
          <p:cNvPr id="6" name="Picture 5">
            <a:extLst>
              <a:ext uri="{FF2B5EF4-FFF2-40B4-BE49-F238E27FC236}">
                <a16:creationId xmlns:a16="http://schemas.microsoft.com/office/drawing/2014/main" id="{49DAF103-AD87-7F7B-EA11-6AEBEE6118A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121" t="27621" r="15607" b="15916"/>
          <a:stretch/>
        </p:blipFill>
        <p:spPr>
          <a:xfrm>
            <a:off x="821831" y="2272101"/>
            <a:ext cx="4944706" cy="527265"/>
          </a:xfrm>
          <a:prstGeom prst="rect">
            <a:avLst/>
          </a:prstGeom>
        </p:spPr>
      </p:pic>
      <p:pic>
        <p:nvPicPr>
          <p:cNvPr id="5" name="Picture 4">
            <a:extLst>
              <a:ext uri="{FF2B5EF4-FFF2-40B4-BE49-F238E27FC236}">
                <a16:creationId xmlns:a16="http://schemas.microsoft.com/office/drawing/2014/main" id="{72CB7269-03A9-DAE2-4420-B638426A669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t="21391"/>
          <a:stretch/>
        </p:blipFill>
        <p:spPr>
          <a:xfrm>
            <a:off x="821831" y="3519735"/>
            <a:ext cx="2140558" cy="1362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FDA13D6-45C7-240A-BC46-DBA353449EF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Lst>
          </a:blip>
          <a:srcRect t="12658"/>
          <a:stretch/>
        </p:blipFill>
        <p:spPr>
          <a:xfrm>
            <a:off x="3294184" y="3524637"/>
            <a:ext cx="1435007" cy="1362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EB734B14-45D0-3788-753E-E1F321C0E471}"/>
              </a:ext>
            </a:extLst>
          </p:cNvPr>
          <p:cNvSpPr txBox="1"/>
          <p:nvPr/>
        </p:nvSpPr>
        <p:spPr>
          <a:xfrm>
            <a:off x="747132" y="3101976"/>
            <a:ext cx="1593706"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jTreeView</a:t>
            </a:r>
            <a:r>
              <a:rPr lang="en-US" sz="1056" b="1" dirty="0">
                <a:effectLst>
                  <a:outerShdw blurRad="38100" dist="38100" dir="2700000" algn="tl">
                    <a:srgbClr val="000000">
                      <a:alpha val="43137"/>
                    </a:srgbClr>
                  </a:outerShdw>
                </a:effectLst>
              </a:rPr>
              <a:t> – Design Ideas</a:t>
            </a:r>
          </a:p>
        </p:txBody>
      </p:sp>
    </p:spTree>
    <p:extLst>
      <p:ext uri="{BB962C8B-B14F-4D97-AF65-F5344CB8AC3E}">
        <p14:creationId xmlns:p14="http://schemas.microsoft.com/office/powerpoint/2010/main" val="262869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1EEAF-A7CE-DA09-42F0-85923395042D}"/>
              </a:ext>
            </a:extLst>
          </p:cNvPr>
          <p:cNvPicPr>
            <a:picLocks noChangeAspect="1"/>
          </p:cNvPicPr>
          <p:nvPr/>
        </p:nvPicPr>
        <p:blipFill>
          <a:blip r:embed="rId2"/>
          <a:stretch>
            <a:fillRect/>
          </a:stretch>
        </p:blipFill>
        <p:spPr>
          <a:xfrm>
            <a:off x="848471" y="1030651"/>
            <a:ext cx="1976052" cy="1102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2" descr="modal img">
            <a:extLst>
              <a:ext uri="{FF2B5EF4-FFF2-40B4-BE49-F238E27FC236}">
                <a16:creationId xmlns:a16="http://schemas.microsoft.com/office/drawing/2014/main" id="{312380B2-C62E-91E4-0F4E-BBFFEDF08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45" t="18304" b="3228"/>
          <a:stretch/>
        </p:blipFill>
        <p:spPr bwMode="auto">
          <a:xfrm>
            <a:off x="4926296" y="1030651"/>
            <a:ext cx="1736457" cy="1103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D85586C-C20E-5211-ED2B-F1C28C33FF09}"/>
              </a:ext>
            </a:extLst>
          </p:cNvPr>
          <p:cNvPicPr>
            <a:picLocks noChangeAspect="1"/>
          </p:cNvPicPr>
          <p:nvPr/>
        </p:nvPicPr>
        <p:blipFill rotWithShape="1">
          <a:blip r:embed="rId4"/>
          <a:srcRect l="12706" t="14312" b="4793"/>
          <a:stretch/>
        </p:blipFill>
        <p:spPr>
          <a:xfrm>
            <a:off x="2979552" y="2605752"/>
            <a:ext cx="2956491" cy="1646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a:extLst>
              <a:ext uri="{FF2B5EF4-FFF2-40B4-BE49-F238E27FC236}">
                <a16:creationId xmlns:a16="http://schemas.microsoft.com/office/drawing/2014/main" id="{AF4D764D-1244-334D-74DE-B8BAE48301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32" t="16455" r="1817" b="5553"/>
          <a:stretch/>
        </p:blipFill>
        <p:spPr bwMode="auto">
          <a:xfrm>
            <a:off x="2979552" y="1030651"/>
            <a:ext cx="1775630" cy="1103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F3B459-ED8B-282B-E70D-A1D3001538B9}"/>
              </a:ext>
            </a:extLst>
          </p:cNvPr>
          <p:cNvSpPr txBox="1"/>
          <p:nvPr/>
        </p:nvSpPr>
        <p:spPr>
          <a:xfrm>
            <a:off x="780586" y="226952"/>
            <a:ext cx="1681871"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jFamilyTree</a:t>
            </a:r>
            <a:r>
              <a:rPr lang="en-US" sz="1056" b="1" dirty="0">
                <a:effectLst>
                  <a:outerShdw blurRad="38100" dist="38100" dir="2700000" algn="tl">
                    <a:srgbClr val="000000">
                      <a:alpha val="43137"/>
                    </a:srgbClr>
                  </a:outerShdw>
                </a:effectLst>
              </a:rPr>
              <a:t> – Design Ideas</a:t>
            </a:r>
          </a:p>
        </p:txBody>
      </p:sp>
      <p:pic>
        <p:nvPicPr>
          <p:cNvPr id="11" name="Picture 10">
            <a:extLst>
              <a:ext uri="{FF2B5EF4-FFF2-40B4-BE49-F238E27FC236}">
                <a16:creationId xmlns:a16="http://schemas.microsoft.com/office/drawing/2014/main" id="{8E5E1486-224B-4A70-3CAE-F6641D29145F}"/>
              </a:ext>
            </a:extLst>
          </p:cNvPr>
          <p:cNvPicPr>
            <a:picLocks noChangeAspect="1"/>
          </p:cNvPicPr>
          <p:nvPr/>
        </p:nvPicPr>
        <p:blipFill>
          <a:blip r:embed="rId6"/>
          <a:stretch>
            <a:fillRect/>
          </a:stretch>
        </p:blipFill>
        <p:spPr>
          <a:xfrm>
            <a:off x="848470" y="2605752"/>
            <a:ext cx="1973766" cy="1646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65B3F62D-4DD0-2F08-C183-A9A298A0FFBA}"/>
              </a:ext>
            </a:extLst>
          </p:cNvPr>
          <p:cNvSpPr txBox="1"/>
          <p:nvPr/>
        </p:nvSpPr>
        <p:spPr>
          <a:xfrm>
            <a:off x="780586" y="2335509"/>
            <a:ext cx="960519" cy="254813"/>
          </a:xfrm>
          <a:prstGeom prst="rect">
            <a:avLst/>
          </a:prstGeom>
          <a:noFill/>
        </p:spPr>
        <p:txBody>
          <a:bodyPr wrap="none" rtlCol="0">
            <a:spAutoFit/>
          </a:bodyPr>
          <a:lstStyle/>
          <a:p>
            <a:pPr algn="l"/>
            <a:r>
              <a:rPr lang="en-US" sz="1056" b="1" dirty="0" err="1">
                <a:effectLst>
                  <a:outerShdw blurRad="38100" dist="38100" dir="2700000" algn="tl">
                    <a:srgbClr val="000000">
                      <a:alpha val="43137"/>
                    </a:srgbClr>
                  </a:outerShdw>
                </a:effectLst>
              </a:rPr>
              <a:t>AncestryView</a:t>
            </a:r>
            <a:endParaRPr lang="en-US" sz="1056"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A8EFA25D-97DA-D2E7-10D4-995D0559A633}"/>
              </a:ext>
            </a:extLst>
          </p:cNvPr>
          <p:cNvSpPr txBox="1"/>
          <p:nvPr/>
        </p:nvSpPr>
        <p:spPr>
          <a:xfrm>
            <a:off x="848471" y="750046"/>
            <a:ext cx="965329" cy="254813"/>
          </a:xfrm>
          <a:prstGeom prst="rect">
            <a:avLst/>
          </a:prstGeom>
          <a:noFill/>
        </p:spPr>
        <p:txBody>
          <a:bodyPr wrap="none" rtlCol="0">
            <a:spAutoFit/>
          </a:bodyPr>
          <a:lstStyle/>
          <a:p>
            <a:pPr algn="l"/>
            <a:r>
              <a:rPr lang="en-US" sz="1056" b="1" dirty="0" err="1">
                <a:effectLst>
                  <a:outerShdw blurRad="38100" dist="38100" dir="2700000" algn="tl">
                    <a:srgbClr val="000000">
                      <a:alpha val="43137"/>
                    </a:srgbClr>
                  </a:outerShdw>
                </a:effectLst>
              </a:rPr>
              <a:t>PedigreeView</a:t>
            </a:r>
            <a:endParaRPr lang="en-US" sz="1056" b="1"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E47E1248-C588-D1A2-E42C-AA1339678F19}"/>
              </a:ext>
            </a:extLst>
          </p:cNvPr>
          <p:cNvPicPr>
            <a:picLocks noChangeAspect="1"/>
          </p:cNvPicPr>
          <p:nvPr/>
        </p:nvPicPr>
        <p:blipFill>
          <a:blip r:embed="rId7"/>
          <a:stretch>
            <a:fillRect/>
          </a:stretch>
        </p:blipFill>
        <p:spPr>
          <a:xfrm>
            <a:off x="6162873" y="2462916"/>
            <a:ext cx="1888307" cy="2250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915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5B4AA-E4FC-8D45-2070-7F22EE666024}"/>
              </a:ext>
            </a:extLst>
          </p:cNvPr>
          <p:cNvPicPr>
            <a:picLocks noChangeAspect="1"/>
          </p:cNvPicPr>
          <p:nvPr/>
        </p:nvPicPr>
        <p:blipFill>
          <a:blip r:embed="rId2"/>
          <a:stretch>
            <a:fillRect/>
          </a:stretch>
        </p:blipFill>
        <p:spPr>
          <a:xfrm>
            <a:off x="1239433" y="594926"/>
            <a:ext cx="7057074" cy="2907409"/>
          </a:xfrm>
          <a:prstGeom prst="rect">
            <a:avLst/>
          </a:prstGeom>
        </p:spPr>
      </p:pic>
      <p:sp>
        <p:nvSpPr>
          <p:cNvPr id="4" name="TextBox 3">
            <a:extLst>
              <a:ext uri="{FF2B5EF4-FFF2-40B4-BE49-F238E27FC236}">
                <a16:creationId xmlns:a16="http://schemas.microsoft.com/office/drawing/2014/main" id="{83FC513E-086F-029E-F927-A0662C6C9D0D}"/>
              </a:ext>
            </a:extLst>
          </p:cNvPr>
          <p:cNvSpPr txBox="1"/>
          <p:nvPr/>
        </p:nvSpPr>
        <p:spPr>
          <a:xfrm>
            <a:off x="847493" y="340113"/>
            <a:ext cx="1545616"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jTimeline</a:t>
            </a:r>
            <a:r>
              <a:rPr lang="en-US" sz="1056" b="1" dirty="0">
                <a:effectLst>
                  <a:outerShdw blurRad="38100" dist="38100" dir="2700000" algn="tl">
                    <a:srgbClr val="000000">
                      <a:alpha val="43137"/>
                    </a:srgbClr>
                  </a:outerShdw>
                </a:effectLst>
              </a:rPr>
              <a:t> – Design Ideas</a:t>
            </a:r>
          </a:p>
        </p:txBody>
      </p:sp>
      <p:pic>
        <p:nvPicPr>
          <p:cNvPr id="5" name="Picture 4">
            <a:extLst>
              <a:ext uri="{FF2B5EF4-FFF2-40B4-BE49-F238E27FC236}">
                <a16:creationId xmlns:a16="http://schemas.microsoft.com/office/drawing/2014/main" id="{430C7E0C-3EDD-66BA-3692-D5433714DFA8}"/>
              </a:ext>
            </a:extLst>
          </p:cNvPr>
          <p:cNvPicPr>
            <a:picLocks noChangeAspect="1"/>
          </p:cNvPicPr>
          <p:nvPr/>
        </p:nvPicPr>
        <p:blipFill>
          <a:blip r:embed="rId3"/>
          <a:stretch>
            <a:fillRect/>
          </a:stretch>
        </p:blipFill>
        <p:spPr>
          <a:xfrm>
            <a:off x="5419493" y="3170165"/>
            <a:ext cx="2781196" cy="2907409"/>
          </a:xfrm>
          <a:prstGeom prst="rect">
            <a:avLst/>
          </a:prstGeom>
        </p:spPr>
      </p:pic>
    </p:spTree>
    <p:extLst>
      <p:ext uri="{BB962C8B-B14F-4D97-AF65-F5344CB8AC3E}">
        <p14:creationId xmlns:p14="http://schemas.microsoft.com/office/powerpoint/2010/main" val="421800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modal img">
            <a:extLst>
              <a:ext uri="{FF2B5EF4-FFF2-40B4-BE49-F238E27FC236}">
                <a16:creationId xmlns:a16="http://schemas.microsoft.com/office/drawing/2014/main" id="{39A7CE15-60B8-695B-15E4-D8826792C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154" y="3220936"/>
            <a:ext cx="3086016" cy="1832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descr="modal img">
            <a:extLst>
              <a:ext uri="{FF2B5EF4-FFF2-40B4-BE49-F238E27FC236}">
                <a16:creationId xmlns:a16="http://schemas.microsoft.com/office/drawing/2014/main" id="{745D2704-E0C3-9D65-D27F-D2763BB9A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289" y="1703770"/>
            <a:ext cx="2022272" cy="1404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4" descr="modal img">
            <a:extLst>
              <a:ext uri="{FF2B5EF4-FFF2-40B4-BE49-F238E27FC236}">
                <a16:creationId xmlns:a16="http://schemas.microsoft.com/office/drawing/2014/main" id="{8EA9C2DE-3F1B-E93F-F3C1-24C30B262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897" y="1703770"/>
            <a:ext cx="2022272" cy="1404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7289A05-C180-F5C4-DD27-E1B088E54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2452" y="3220935"/>
            <a:ext cx="2509024" cy="1881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2A2F3-2595-3533-DBB0-4DB365E615B2}"/>
              </a:ext>
            </a:extLst>
          </p:cNvPr>
          <p:cNvSpPr txBox="1"/>
          <p:nvPr/>
        </p:nvSpPr>
        <p:spPr>
          <a:xfrm>
            <a:off x="1393902" y="1087244"/>
            <a:ext cx="1314784"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jMap</a:t>
            </a:r>
            <a:r>
              <a:rPr lang="en-US" sz="1056" b="1" dirty="0">
                <a:effectLst>
                  <a:outerShdw blurRad="38100" dist="38100" dir="2700000" algn="tl">
                    <a:srgbClr val="000000">
                      <a:alpha val="43137"/>
                    </a:srgbClr>
                  </a:outerShdw>
                </a:effectLst>
              </a:rPr>
              <a:t> – Design Ideas</a:t>
            </a:r>
          </a:p>
        </p:txBody>
      </p:sp>
    </p:spTree>
    <p:extLst>
      <p:ext uri="{BB962C8B-B14F-4D97-AF65-F5344CB8AC3E}">
        <p14:creationId xmlns:p14="http://schemas.microsoft.com/office/powerpoint/2010/main" val="391969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ulgreg">
            <a:extLst>
              <a:ext uri="{FF2B5EF4-FFF2-40B4-BE49-F238E27FC236}">
                <a16:creationId xmlns:a16="http://schemas.microsoft.com/office/drawing/2014/main" id="{4CA6D3D7-ECAD-5296-5155-020643B0A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45" y="3762245"/>
            <a:ext cx="2181309" cy="1984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34FD13-8F3C-1752-2D36-5153F8191F2E}"/>
              </a:ext>
            </a:extLst>
          </p:cNvPr>
          <p:cNvSpPr txBox="1"/>
          <p:nvPr/>
        </p:nvSpPr>
        <p:spPr>
          <a:xfrm>
            <a:off x="434898" y="183995"/>
            <a:ext cx="1558440"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jCalendar</a:t>
            </a:r>
            <a:r>
              <a:rPr lang="en-US" sz="1056" b="1" dirty="0">
                <a:effectLst>
                  <a:outerShdw blurRad="38100" dist="38100" dir="2700000" algn="tl">
                    <a:srgbClr val="000000">
                      <a:alpha val="43137"/>
                    </a:srgbClr>
                  </a:outerShdw>
                </a:effectLst>
              </a:rPr>
              <a:t> – Design Ideas</a:t>
            </a:r>
          </a:p>
        </p:txBody>
      </p:sp>
      <p:pic>
        <p:nvPicPr>
          <p:cNvPr id="3" name="Picture 2">
            <a:extLst>
              <a:ext uri="{FF2B5EF4-FFF2-40B4-BE49-F238E27FC236}">
                <a16:creationId xmlns:a16="http://schemas.microsoft.com/office/drawing/2014/main" id="{F6D01DCF-9A13-9951-D333-5ADBF38E5B7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91375" y="449219"/>
            <a:ext cx="1786198" cy="3150765"/>
          </a:xfrm>
          <a:prstGeom prst="rect">
            <a:avLst/>
          </a:prstGeom>
        </p:spPr>
      </p:pic>
      <p:pic>
        <p:nvPicPr>
          <p:cNvPr id="5" name="Picture 4">
            <a:extLst>
              <a:ext uri="{FF2B5EF4-FFF2-40B4-BE49-F238E27FC236}">
                <a16:creationId xmlns:a16="http://schemas.microsoft.com/office/drawing/2014/main" id="{2B039333-C6F6-5962-F4E1-A8B309C5679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2525419" y="438808"/>
            <a:ext cx="6141972" cy="3161177"/>
          </a:xfrm>
          <a:prstGeom prst="rect">
            <a:avLst/>
          </a:prstGeom>
        </p:spPr>
      </p:pic>
    </p:spTree>
    <p:extLst>
      <p:ext uri="{BB962C8B-B14F-4D97-AF65-F5344CB8AC3E}">
        <p14:creationId xmlns:p14="http://schemas.microsoft.com/office/powerpoint/2010/main" val="17586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odal img">
            <a:extLst>
              <a:ext uri="{FF2B5EF4-FFF2-40B4-BE49-F238E27FC236}">
                <a16:creationId xmlns:a16="http://schemas.microsoft.com/office/drawing/2014/main" id="{87D5D445-3EDB-C7D4-449D-68A339239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53" t="3568"/>
          <a:stretch/>
        </p:blipFill>
        <p:spPr bwMode="auto">
          <a:xfrm>
            <a:off x="534579" y="2599298"/>
            <a:ext cx="4117630" cy="3020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8CC2B6-E950-645F-4CF3-35989564EDA8}"/>
              </a:ext>
            </a:extLst>
          </p:cNvPr>
          <p:cNvSpPr txBox="1"/>
          <p:nvPr/>
        </p:nvSpPr>
        <p:spPr>
          <a:xfrm>
            <a:off x="379142" y="250903"/>
            <a:ext cx="1311578"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jTask</a:t>
            </a:r>
            <a:r>
              <a:rPr lang="en-US" sz="1056" b="1" dirty="0">
                <a:effectLst>
                  <a:outerShdw blurRad="38100" dist="38100" dir="2700000" algn="tl">
                    <a:srgbClr val="000000">
                      <a:alpha val="43137"/>
                    </a:srgbClr>
                  </a:outerShdw>
                </a:effectLst>
              </a:rPr>
              <a:t> – Design Ideas</a:t>
            </a:r>
          </a:p>
        </p:txBody>
      </p:sp>
      <p:pic>
        <p:nvPicPr>
          <p:cNvPr id="3" name="Picture 2">
            <a:extLst>
              <a:ext uri="{FF2B5EF4-FFF2-40B4-BE49-F238E27FC236}">
                <a16:creationId xmlns:a16="http://schemas.microsoft.com/office/drawing/2014/main" id="{14C86204-8175-3E5C-7A5C-2FC864F6B9F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20361"/>
          <a:stretch/>
        </p:blipFill>
        <p:spPr>
          <a:xfrm>
            <a:off x="534579" y="1466739"/>
            <a:ext cx="4089175" cy="953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16368AC-3EAD-2FA1-EFFA-9F21122005D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34580" y="685199"/>
            <a:ext cx="7182063" cy="602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312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DAF23-9583-E4D0-221D-EEE653A68124}"/>
              </a:ext>
            </a:extLst>
          </p:cNvPr>
          <p:cNvSpPr/>
          <p:nvPr/>
        </p:nvSpPr>
        <p:spPr>
          <a:xfrm>
            <a:off x="336503" y="506612"/>
            <a:ext cx="2137436" cy="2946414"/>
          </a:xfrm>
          <a:prstGeom prst="rect">
            <a:avLst/>
          </a:prstGeom>
          <a:solidFill>
            <a:schemeClr val="bg1">
              <a:lumMod val="85000"/>
              <a:alpha val="6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a:solidFill>
                  <a:schemeClr val="tx1"/>
                </a:solidFill>
                <a:latin typeface="Consolas" panose="020B0609020204030204" pitchFamily="49" charset="0"/>
              </a:rPr>
              <a:t>jBox</a:t>
            </a:r>
            <a:endParaRPr lang="en-US" sz="732" b="1" dirty="0">
              <a:solidFill>
                <a:schemeClr val="tx1"/>
              </a:solidFill>
              <a:latin typeface="Consolas" panose="020B0609020204030204" pitchFamily="49" charset="0"/>
            </a:endParaRPr>
          </a:p>
          <a:p>
            <a:r>
              <a:rPr lang="en-US" sz="659" i="1" dirty="0">
                <a:solidFill>
                  <a:schemeClr val="tx1"/>
                </a:solidFill>
                <a:latin typeface="Consolas" panose="020B0609020204030204" pitchFamily="49" charset="0"/>
              </a:rPr>
              <a:t>  inherits Panel</a:t>
            </a: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Properties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hasFocus</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Boolean</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BoxLocation</a:t>
            </a:r>
            <a:r>
              <a:rPr lang="en-US" sz="732" dirty="0">
                <a:solidFill>
                  <a:schemeClr val="tx1"/>
                </a:solidFill>
                <a:latin typeface="Consolas" panose="020B0609020204030204" pitchFamily="49" charset="0"/>
              </a:rPr>
              <a:t> </a:t>
            </a:r>
            <a:r>
              <a:rPr lang="en-US" sz="659" i="1" dirty="0" err="1">
                <a:solidFill>
                  <a:schemeClr val="tx1"/>
                </a:solidFill>
                <a:latin typeface="Consolas" panose="020B0609020204030204" pitchFamily="49" charset="0"/>
              </a:rPr>
              <a:t>JBoxLocation</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ItemKeys</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Collection(Of String)</a:t>
            </a:r>
          </a:p>
          <a:p>
            <a:r>
              <a:rPr lang="en-US" sz="732" dirty="0">
                <a:solidFill>
                  <a:schemeClr val="tx1"/>
                </a:solidFill>
                <a:latin typeface="Consolas" panose="020B0609020204030204" pitchFamily="49" charset="0"/>
              </a:rPr>
              <a:t>    Items </a:t>
            </a:r>
            <a:r>
              <a:rPr lang="en-US" sz="659" i="1" dirty="0">
                <a:solidFill>
                  <a:schemeClr val="tx1"/>
                </a:solidFill>
                <a:latin typeface="Consolas" panose="020B0609020204030204" pitchFamily="49" charset="0"/>
              </a:rPr>
              <a:t>Collection(Of </a:t>
            </a:r>
            <a:r>
              <a:rPr lang="en-US" sz="659" i="1" dirty="0" err="1">
                <a:solidFill>
                  <a:schemeClr val="tx1"/>
                </a:solidFill>
                <a:latin typeface="Consolas" panose="020B0609020204030204" pitchFamily="49" charset="0"/>
              </a:rPr>
              <a:t>JBoxItem</a:t>
            </a:r>
            <a:r>
              <a:rPr lang="en-US" sz="659" i="1"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659" b="1" dirty="0" err="1">
                <a:solidFill>
                  <a:schemeClr val="tx1"/>
                </a:solidFill>
                <a:latin typeface="Consolas" panose="020B0609020204030204" pitchFamily="49" charset="0"/>
              </a:rPr>
              <a:t>ReadOnly</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SelectedItem</a:t>
            </a:r>
            <a:r>
              <a:rPr lang="en-US" sz="732" dirty="0">
                <a:solidFill>
                  <a:schemeClr val="tx1"/>
                </a:solidFill>
                <a:latin typeface="Consolas" panose="020B0609020204030204" pitchFamily="49" charset="0"/>
              </a:rPr>
              <a:t> </a:t>
            </a:r>
            <a:r>
              <a:rPr lang="en-US" sz="659" i="1" dirty="0" err="1">
                <a:solidFill>
                  <a:schemeClr val="tx1"/>
                </a:solidFill>
                <a:latin typeface="Consolas" panose="020B0609020204030204" pitchFamily="49" charset="0"/>
              </a:rPr>
              <a:t>JBoxItem</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659" b="1" dirty="0" err="1">
                <a:solidFill>
                  <a:schemeClr val="tx1"/>
                </a:solidFill>
                <a:latin typeface="Consolas" panose="020B0609020204030204" pitchFamily="49" charset="0"/>
              </a:rPr>
              <a:t>ReadOnly</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SelectedIndex</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Integer</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Methods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RemoveItem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AddItem</a:t>
            </a:r>
            <a:r>
              <a:rPr lang="en-US" sz="732" dirty="0">
                <a:solidFill>
                  <a:schemeClr val="tx1"/>
                </a:solidFill>
                <a:latin typeface="Consolas" panose="020B0609020204030204" pitchFamily="49" charset="0"/>
              </a:rPr>
              <a:t>(key, </a:t>
            </a:r>
            <a:r>
              <a:rPr lang="en-US" sz="732" dirty="0" err="1">
                <a:solidFill>
                  <a:schemeClr val="tx1"/>
                </a:solidFill>
                <a:latin typeface="Consolas" panose="020B0609020204030204" pitchFamily="49" charset="0"/>
              </a:rPr>
              <a:t>JBoxItem</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CloseItem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PinItem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UnPinItem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Events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ItemClosed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ItemOpened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ItemSelected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GotFocus</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ItemKey</a:t>
            </a:r>
            <a:r>
              <a:rPr lang="en-US" sz="732" dirty="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373704B5-C90A-70BE-8708-B3DFFE35EF94}"/>
              </a:ext>
            </a:extLst>
          </p:cNvPr>
          <p:cNvSpPr txBox="1"/>
          <p:nvPr/>
        </p:nvSpPr>
        <p:spPr>
          <a:xfrm>
            <a:off x="256479" y="175400"/>
            <a:ext cx="742511"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jBox Class</a:t>
            </a:r>
          </a:p>
        </p:txBody>
      </p:sp>
      <p:sp>
        <p:nvSpPr>
          <p:cNvPr id="4" name="Rectangle 3">
            <a:extLst>
              <a:ext uri="{FF2B5EF4-FFF2-40B4-BE49-F238E27FC236}">
                <a16:creationId xmlns:a16="http://schemas.microsoft.com/office/drawing/2014/main" id="{32A7D4FC-E7C8-41DF-E8D7-3939D828030E}"/>
              </a:ext>
            </a:extLst>
          </p:cNvPr>
          <p:cNvSpPr/>
          <p:nvPr/>
        </p:nvSpPr>
        <p:spPr>
          <a:xfrm>
            <a:off x="4659459" y="302807"/>
            <a:ext cx="2137436" cy="2946414"/>
          </a:xfrm>
          <a:prstGeom prst="rect">
            <a:avLst/>
          </a:prstGeom>
          <a:solidFill>
            <a:schemeClr val="bg1">
              <a:lumMod val="85000"/>
              <a:alpha val="6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5" b="1" dirty="0" err="1">
                <a:solidFill>
                  <a:schemeClr val="tx1"/>
                </a:solidFill>
                <a:latin typeface="Consolas" panose="020B0609020204030204" pitchFamily="49" charset="0"/>
              </a:rPr>
              <a:t>jApp</a:t>
            </a:r>
            <a:endParaRPr lang="en-US" sz="732" b="1" dirty="0">
              <a:solidFill>
                <a:schemeClr val="tx1"/>
              </a:solidFill>
              <a:latin typeface="Consolas" panose="020B0609020204030204" pitchFamily="49" charset="0"/>
            </a:endParaRPr>
          </a:p>
          <a:p>
            <a:r>
              <a:rPr lang="en-US" sz="659" i="1" dirty="0">
                <a:solidFill>
                  <a:schemeClr val="tx1"/>
                </a:solidFill>
                <a:latin typeface="Consolas" panose="020B0609020204030204" pitchFamily="49" charset="0"/>
              </a:rPr>
              <a:t>  inherits Panel</a:t>
            </a: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Properties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hasFocus</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Boolean</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BoxLocation</a:t>
            </a:r>
            <a:r>
              <a:rPr lang="en-US" sz="732" dirty="0">
                <a:solidFill>
                  <a:schemeClr val="tx1"/>
                </a:solidFill>
                <a:latin typeface="Consolas" panose="020B0609020204030204" pitchFamily="49" charset="0"/>
              </a:rPr>
              <a:t> </a:t>
            </a:r>
            <a:r>
              <a:rPr lang="en-US" sz="659" i="1" dirty="0" err="1">
                <a:solidFill>
                  <a:schemeClr val="tx1"/>
                </a:solidFill>
                <a:latin typeface="Consolas" panose="020B0609020204030204" pitchFamily="49" charset="0"/>
              </a:rPr>
              <a:t>JBoxLocation</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ItemKeys</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Collection(Of String)</a:t>
            </a:r>
          </a:p>
          <a:p>
            <a:r>
              <a:rPr lang="en-US" sz="732" dirty="0">
                <a:solidFill>
                  <a:schemeClr val="tx1"/>
                </a:solidFill>
                <a:latin typeface="Consolas" panose="020B0609020204030204" pitchFamily="49" charset="0"/>
              </a:rPr>
              <a:t>    Items </a:t>
            </a:r>
            <a:r>
              <a:rPr lang="en-US" sz="659" i="1" dirty="0">
                <a:solidFill>
                  <a:schemeClr val="tx1"/>
                </a:solidFill>
                <a:latin typeface="Consolas" panose="020B0609020204030204" pitchFamily="49" charset="0"/>
              </a:rPr>
              <a:t>Collection(Of </a:t>
            </a:r>
            <a:r>
              <a:rPr lang="en-US" sz="659" i="1" dirty="0" err="1">
                <a:solidFill>
                  <a:schemeClr val="tx1"/>
                </a:solidFill>
                <a:latin typeface="Consolas" panose="020B0609020204030204" pitchFamily="49" charset="0"/>
              </a:rPr>
              <a:t>JBoxItem</a:t>
            </a:r>
            <a:r>
              <a:rPr lang="en-US" sz="659" i="1"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659" b="1" dirty="0" err="1">
                <a:solidFill>
                  <a:schemeClr val="tx1"/>
                </a:solidFill>
                <a:latin typeface="Consolas" panose="020B0609020204030204" pitchFamily="49" charset="0"/>
              </a:rPr>
              <a:t>ReadOnly</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SelectedItem</a:t>
            </a:r>
            <a:r>
              <a:rPr lang="en-US" sz="732" dirty="0">
                <a:solidFill>
                  <a:schemeClr val="tx1"/>
                </a:solidFill>
                <a:latin typeface="Consolas" panose="020B0609020204030204" pitchFamily="49" charset="0"/>
              </a:rPr>
              <a:t> </a:t>
            </a:r>
            <a:r>
              <a:rPr lang="en-US" sz="659" i="1" dirty="0" err="1">
                <a:solidFill>
                  <a:schemeClr val="tx1"/>
                </a:solidFill>
                <a:latin typeface="Consolas" panose="020B0609020204030204" pitchFamily="49" charset="0"/>
              </a:rPr>
              <a:t>JBoxItem</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r>
              <a:rPr lang="en-US" sz="659" b="1" dirty="0" err="1">
                <a:solidFill>
                  <a:schemeClr val="tx1"/>
                </a:solidFill>
                <a:latin typeface="Consolas" panose="020B0609020204030204" pitchFamily="49" charset="0"/>
              </a:rPr>
              <a:t>ReadOnly</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SelectedIndex</a:t>
            </a:r>
            <a:r>
              <a:rPr lang="en-US" sz="732" dirty="0">
                <a:solidFill>
                  <a:schemeClr val="tx1"/>
                </a:solidFill>
                <a:latin typeface="Consolas" panose="020B0609020204030204" pitchFamily="49" charset="0"/>
              </a:rPr>
              <a:t> </a:t>
            </a:r>
            <a:r>
              <a:rPr lang="en-US" sz="659" i="1" dirty="0">
                <a:solidFill>
                  <a:schemeClr val="tx1"/>
                </a:solidFill>
                <a:latin typeface="Consolas" panose="020B0609020204030204" pitchFamily="49" charset="0"/>
              </a:rPr>
              <a:t>Integer</a:t>
            </a:r>
            <a:endParaRPr lang="en-US" sz="732" i="1" dirty="0">
              <a:solidFill>
                <a:schemeClr val="tx1"/>
              </a:solidFill>
              <a:latin typeface="Consolas" panose="020B0609020204030204" pitchFamily="49" charset="0"/>
            </a:endParaRP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Methods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SelectItem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RemoveItem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AddItem</a:t>
            </a:r>
            <a:r>
              <a:rPr lang="en-US" sz="732" dirty="0">
                <a:solidFill>
                  <a:schemeClr val="tx1"/>
                </a:solidFill>
                <a:latin typeface="Consolas" panose="020B0609020204030204" pitchFamily="49" charset="0"/>
              </a:rPr>
              <a:t>(key, </a:t>
            </a:r>
            <a:r>
              <a:rPr lang="en-US" sz="732" dirty="0" err="1">
                <a:solidFill>
                  <a:schemeClr val="tx1"/>
                </a:solidFill>
                <a:latin typeface="Consolas" panose="020B0609020204030204" pitchFamily="49" charset="0"/>
              </a:rPr>
              <a:t>JBoxItem</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CloseItem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PinItem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UnPinItem</a:t>
            </a:r>
            <a:r>
              <a:rPr lang="en-US" sz="732" dirty="0">
                <a:solidFill>
                  <a:schemeClr val="tx1"/>
                </a:solidFill>
                <a:latin typeface="Consolas" panose="020B0609020204030204" pitchFamily="49" charset="0"/>
              </a:rPr>
              <a:t>(key)</a:t>
            </a:r>
          </a:p>
          <a:p>
            <a:r>
              <a:rPr lang="en-US" sz="732" dirty="0">
                <a:solidFill>
                  <a:schemeClr val="tx1"/>
                </a:solidFill>
                <a:latin typeface="Consolas" panose="020B0609020204030204" pitchFamily="49" charset="0"/>
              </a:rPr>
              <a:t>	</a:t>
            </a:r>
          </a:p>
          <a:p>
            <a:r>
              <a:rPr lang="en-US" sz="732" dirty="0">
                <a:solidFill>
                  <a:schemeClr val="tx1"/>
                </a:solidFill>
                <a:latin typeface="Consolas" panose="020B0609020204030204" pitchFamily="49" charset="0"/>
              </a:rPr>
              <a:t>  </a:t>
            </a:r>
            <a:r>
              <a:rPr lang="en-US" sz="732" b="1" dirty="0">
                <a:solidFill>
                  <a:schemeClr val="tx1"/>
                </a:solidFill>
                <a:latin typeface="Consolas" panose="020B0609020204030204" pitchFamily="49" charset="0"/>
              </a:rPr>
              <a:t>Events</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ItemClosed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ItemOpened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ItemSelected</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BoxLocation,ItemKey</a:t>
            </a:r>
            <a:r>
              <a:rPr lang="en-US" sz="732" dirty="0">
                <a:solidFill>
                  <a:schemeClr val="tx1"/>
                </a:solidFill>
                <a:latin typeface="Consolas" panose="020B0609020204030204" pitchFamily="49" charset="0"/>
              </a:rPr>
              <a:t>)</a:t>
            </a:r>
          </a:p>
          <a:p>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GotFocus</a:t>
            </a:r>
            <a:r>
              <a:rPr lang="en-US" sz="732" dirty="0">
                <a:solidFill>
                  <a:schemeClr val="tx1"/>
                </a:solidFill>
                <a:latin typeface="Consolas" panose="020B0609020204030204" pitchFamily="49" charset="0"/>
              </a:rPr>
              <a:t>(</a:t>
            </a:r>
            <a:r>
              <a:rPr lang="en-US" sz="732" dirty="0" err="1">
                <a:solidFill>
                  <a:schemeClr val="tx1"/>
                </a:solidFill>
                <a:latin typeface="Consolas" panose="020B0609020204030204" pitchFamily="49" charset="0"/>
              </a:rPr>
              <a:t>BoxLocation</a:t>
            </a:r>
            <a:r>
              <a:rPr lang="en-US" sz="732" dirty="0">
                <a:solidFill>
                  <a:schemeClr val="tx1"/>
                </a:solidFill>
                <a:latin typeface="Consolas" panose="020B0609020204030204" pitchFamily="49" charset="0"/>
              </a:rPr>
              <a:t>, </a:t>
            </a:r>
            <a:r>
              <a:rPr lang="en-US" sz="732" dirty="0" err="1">
                <a:solidFill>
                  <a:schemeClr val="tx1"/>
                </a:solidFill>
                <a:latin typeface="Consolas" panose="020B0609020204030204" pitchFamily="49" charset="0"/>
              </a:rPr>
              <a:t>ItemKey</a:t>
            </a:r>
            <a:r>
              <a:rPr lang="en-US" sz="732" dirty="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6FC971AA-D229-999D-DDA8-C401F8508A1B}"/>
              </a:ext>
            </a:extLst>
          </p:cNvPr>
          <p:cNvSpPr txBox="1"/>
          <p:nvPr/>
        </p:nvSpPr>
        <p:spPr>
          <a:xfrm>
            <a:off x="-12902" y="3731978"/>
            <a:ext cx="7103327" cy="1446550"/>
          </a:xfrm>
          <a:prstGeom prst="rect">
            <a:avLst/>
          </a:prstGeom>
          <a:noFill/>
        </p:spPr>
        <p:txBody>
          <a:bodyPr wrap="square">
            <a:spAutoFit/>
          </a:bodyPr>
          <a:lstStyle/>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AppClose</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AppWinMinimized</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AppWinRestored</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AppWinMaximized</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AppWinResized</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AppMenuClicked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AppMenuCheckedChanged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 Checked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Boolean</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AppMenuEnabledChanged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 Enabled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Boolean</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AppToolbarButtonClicked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AppToolbarButtonCheckedChanged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 Checked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Boolean</a:t>
            </a:r>
            <a:r>
              <a:rPr lang="en-US" sz="800" dirty="0">
                <a:solidFill>
                  <a:srgbClr val="000000"/>
                </a:solidFill>
                <a:latin typeface="Cascadia Mono" panose="020B0609020000020004" pitchFamily="49" charset="0"/>
              </a:rPr>
              <a:t>)</a:t>
            </a: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Public</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Event</a:t>
            </a:r>
            <a:r>
              <a:rPr lang="en-US" sz="800" dirty="0">
                <a:solidFill>
                  <a:srgbClr val="000000"/>
                </a:solidFill>
                <a:latin typeface="Cascadia Mono" panose="020B0609020000020004" pitchFamily="49" charset="0"/>
              </a:rPr>
              <a:t> </a:t>
            </a:r>
            <a:r>
              <a:rPr lang="en-US" sz="800" dirty="0" err="1">
                <a:solidFill>
                  <a:srgbClr val="000000"/>
                </a:solidFill>
                <a:latin typeface="Cascadia Mono" panose="020B0609020000020004" pitchFamily="49" charset="0"/>
              </a:rPr>
              <a:t>AppToolbarButtonEnabledChanged</a:t>
            </a:r>
            <a:r>
              <a:rPr lang="en-US" sz="800" dirty="0">
                <a:solidFill>
                  <a:srgbClr val="000000"/>
                </a:solidFill>
                <a:latin typeface="Cascadia Mono" panose="020B0609020000020004" pitchFamily="49" charset="0"/>
              </a:rPr>
              <a:t>(</a:t>
            </a:r>
            <a:r>
              <a:rPr lang="en-US" sz="800" dirty="0" err="1">
                <a:solidFill>
                  <a:srgbClr val="000000"/>
                </a:solidFill>
                <a:latin typeface="Cascadia Mono" panose="020B0609020000020004" pitchFamily="49" charset="0"/>
              </a:rPr>
              <a:t>MenuItemKey</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String</a:t>
            </a:r>
            <a:r>
              <a:rPr lang="en-US" sz="800" dirty="0">
                <a:solidFill>
                  <a:srgbClr val="000000"/>
                </a:solidFill>
                <a:latin typeface="Cascadia Mono" panose="020B0609020000020004" pitchFamily="49" charset="0"/>
              </a:rPr>
              <a:t>, Enabled </a:t>
            </a:r>
            <a:r>
              <a:rPr lang="en-US" sz="800" dirty="0">
                <a:solidFill>
                  <a:srgbClr val="0000FF"/>
                </a:solidFill>
                <a:latin typeface="Cascadia Mono" panose="020B0609020000020004" pitchFamily="49" charset="0"/>
              </a:rPr>
              <a:t>As</a:t>
            </a:r>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Boolean</a:t>
            </a:r>
            <a:r>
              <a:rPr lang="en-US" sz="800" dirty="0">
                <a:solidFill>
                  <a:srgbClr val="000000"/>
                </a:solidFill>
                <a:latin typeface="Cascadia Mono" panose="020B0609020000020004" pitchFamily="49" charset="0"/>
              </a:rPr>
              <a:t>)</a:t>
            </a:r>
            <a:endParaRPr lang="en-US" sz="800" dirty="0"/>
          </a:p>
        </p:txBody>
      </p:sp>
      <p:sp>
        <p:nvSpPr>
          <p:cNvPr id="8" name="TextBox 7">
            <a:extLst>
              <a:ext uri="{FF2B5EF4-FFF2-40B4-BE49-F238E27FC236}">
                <a16:creationId xmlns:a16="http://schemas.microsoft.com/office/drawing/2014/main" id="{DDC0D687-EF3D-F4F6-025E-DA81913D71E0}"/>
              </a:ext>
            </a:extLst>
          </p:cNvPr>
          <p:cNvSpPr txBox="1"/>
          <p:nvPr/>
        </p:nvSpPr>
        <p:spPr>
          <a:xfrm>
            <a:off x="0" y="5187123"/>
            <a:ext cx="8908668" cy="1631216"/>
          </a:xfrm>
          <a:prstGeom prst="rect">
            <a:avLst/>
          </a:prstGeom>
          <a:noFill/>
        </p:spPr>
        <p:txBody>
          <a:bodyPr wrap="square">
            <a:spAutoFit/>
          </a:bodyPr>
          <a:lstStyle/>
          <a:p>
            <a:r>
              <a:rPr lang="en-US" sz="1000" dirty="0"/>
              <a:t>Public Function </a:t>
            </a:r>
            <a:r>
              <a:rPr lang="en-US" sz="1000" dirty="0" err="1"/>
              <a:t>AddMenuItemSeperator</a:t>
            </a:r>
            <a:r>
              <a:rPr lang="en-US" sz="1000" dirty="0"/>
              <a:t>(</a:t>
            </a:r>
            <a:r>
              <a:rPr lang="en-US" sz="1000" dirty="0" err="1"/>
              <a:t>parentKey</a:t>
            </a:r>
            <a:r>
              <a:rPr lang="en-US" sz="1000" dirty="0"/>
              <a:t> As String) As </a:t>
            </a:r>
            <a:r>
              <a:rPr lang="en-US" sz="1000" dirty="0" err="1"/>
              <a:t>ToolStripSeparator</a:t>
            </a:r>
            <a:endParaRPr lang="en-US" sz="1000" dirty="0"/>
          </a:p>
          <a:p>
            <a:r>
              <a:rPr lang="en-US" sz="1000" dirty="0"/>
              <a:t>Public Function </a:t>
            </a:r>
            <a:r>
              <a:rPr lang="en-US" sz="1000" dirty="0" err="1"/>
              <a:t>AddMenuItem</a:t>
            </a:r>
            <a:r>
              <a:rPr lang="en-US" sz="1000" dirty="0"/>
              <a:t>(Key As String, text As String, Optional </a:t>
            </a:r>
            <a:r>
              <a:rPr lang="en-US" sz="1000" dirty="0" err="1"/>
              <a:t>parentKey</a:t>
            </a:r>
            <a:r>
              <a:rPr lang="en-US" sz="1000" dirty="0"/>
              <a:t> As String = "", Optional </a:t>
            </a:r>
            <a:r>
              <a:rPr lang="en-US" sz="1000" dirty="0" err="1"/>
              <a:t>iconKey</a:t>
            </a:r>
            <a:r>
              <a:rPr lang="en-US" sz="1000" dirty="0"/>
              <a:t> As String = "") As </a:t>
            </a:r>
            <a:r>
              <a:rPr lang="en-US" sz="1000" dirty="0" err="1"/>
              <a:t>ToolStripMenuItem</a:t>
            </a:r>
            <a:endParaRPr lang="en-US" sz="1000" dirty="0"/>
          </a:p>
          <a:p>
            <a:r>
              <a:rPr lang="en-US" sz="1000" dirty="0"/>
              <a:t>Public Function </a:t>
            </a:r>
            <a:r>
              <a:rPr lang="en-US" sz="1000" dirty="0" err="1"/>
              <a:t>AddToolbarButton</a:t>
            </a:r>
            <a:r>
              <a:rPr lang="en-US" sz="1000" dirty="0"/>
              <a:t>(Key As String, </a:t>
            </a:r>
            <a:r>
              <a:rPr lang="en-US" sz="1000" dirty="0" err="1"/>
              <a:t>iconKey</a:t>
            </a:r>
            <a:r>
              <a:rPr lang="en-US" sz="1000" dirty="0"/>
              <a:t> As String, Optional </a:t>
            </a:r>
            <a:r>
              <a:rPr lang="en-US" sz="1000" dirty="0" err="1"/>
              <a:t>toolTip</a:t>
            </a:r>
            <a:r>
              <a:rPr lang="en-US" sz="1000" dirty="0"/>
              <a:t> As String = "") As </a:t>
            </a:r>
            <a:r>
              <a:rPr lang="en-US" sz="1000" dirty="0" err="1"/>
              <a:t>ToolStripButton</a:t>
            </a:r>
            <a:endParaRPr lang="en-US" sz="1000" dirty="0"/>
          </a:p>
          <a:p>
            <a:r>
              <a:rPr lang="en-US" sz="1000" dirty="0"/>
              <a:t>Friend Sub </a:t>
            </a:r>
            <a:r>
              <a:rPr lang="en-US" sz="1000" dirty="0" err="1"/>
              <a:t>AddBoxItem</a:t>
            </a:r>
            <a:r>
              <a:rPr lang="en-US" sz="1000" dirty="0"/>
              <a:t>(Item As Control)</a:t>
            </a:r>
          </a:p>
          <a:p>
            <a:r>
              <a:rPr lang="en-US" sz="1000" dirty="0"/>
              <a:t>Friend Sub </a:t>
            </a:r>
            <a:r>
              <a:rPr lang="en-US" sz="1000" dirty="0" err="1"/>
              <a:t>HideBoxItem</a:t>
            </a:r>
            <a:r>
              <a:rPr lang="en-US" sz="1000" dirty="0"/>
              <a:t>(</a:t>
            </a:r>
            <a:r>
              <a:rPr lang="en-US" sz="1000" dirty="0" err="1"/>
              <a:t>ItemKey</a:t>
            </a:r>
            <a:r>
              <a:rPr lang="en-US" sz="1000" dirty="0"/>
              <a:t> As String)</a:t>
            </a:r>
          </a:p>
          <a:p>
            <a:r>
              <a:rPr lang="en-US" sz="1000" dirty="0"/>
              <a:t>Friend Sub </a:t>
            </a:r>
            <a:r>
              <a:rPr lang="en-US" sz="1000" dirty="0" err="1"/>
              <a:t>HideBox</a:t>
            </a:r>
            <a:r>
              <a:rPr lang="en-US" sz="1000" dirty="0"/>
              <a:t>(</a:t>
            </a:r>
            <a:r>
              <a:rPr lang="en-US" sz="1000" dirty="0" err="1"/>
              <a:t>BoxLocationId</a:t>
            </a:r>
            <a:r>
              <a:rPr lang="en-US" sz="1000" dirty="0"/>
              <a:t> As </a:t>
            </a:r>
            <a:r>
              <a:rPr lang="en-US" sz="1000" dirty="0" err="1"/>
              <a:t>BoxDockLocation</a:t>
            </a:r>
            <a:r>
              <a:rPr lang="en-US" sz="1000" dirty="0"/>
              <a:t>)</a:t>
            </a:r>
          </a:p>
          <a:p>
            <a:r>
              <a:rPr lang="en-US" sz="1000" dirty="0"/>
              <a:t>Friend Sub </a:t>
            </a:r>
            <a:r>
              <a:rPr lang="en-US" sz="1000" dirty="0" err="1"/>
              <a:t>ShowBox</a:t>
            </a:r>
            <a:r>
              <a:rPr lang="en-US" sz="1000" dirty="0"/>
              <a:t>(</a:t>
            </a:r>
            <a:r>
              <a:rPr lang="en-US" sz="1000" dirty="0" err="1"/>
              <a:t>BoxLocationId</a:t>
            </a:r>
            <a:r>
              <a:rPr lang="en-US" sz="1000" dirty="0"/>
              <a:t> As </a:t>
            </a:r>
            <a:r>
              <a:rPr lang="en-US" sz="1000" dirty="0" err="1"/>
              <a:t>BoxDockLocation</a:t>
            </a:r>
            <a:r>
              <a:rPr lang="en-US" sz="1000" dirty="0"/>
              <a:t>)</a:t>
            </a:r>
          </a:p>
          <a:p>
            <a:r>
              <a:rPr lang="en-US" sz="1000" dirty="0"/>
              <a:t>Friend Sub </a:t>
            </a:r>
            <a:r>
              <a:rPr lang="en-US" sz="1000" dirty="0" err="1"/>
              <a:t>AddDocBoxItem</a:t>
            </a:r>
            <a:r>
              <a:rPr lang="en-US" sz="1000" dirty="0"/>
              <a:t>(</a:t>
            </a:r>
            <a:r>
              <a:rPr lang="en-US" sz="1000" dirty="0" err="1"/>
              <a:t>ItemKey</a:t>
            </a:r>
            <a:r>
              <a:rPr lang="en-US" sz="1000" dirty="0"/>
              <a:t> As String, </a:t>
            </a:r>
            <a:r>
              <a:rPr lang="en-US" sz="1000" dirty="0" err="1"/>
              <a:t>ItemObject</a:t>
            </a:r>
            <a:r>
              <a:rPr lang="en-US" sz="1000" dirty="0"/>
              <a:t> As Object)</a:t>
            </a:r>
          </a:p>
          <a:p>
            <a:r>
              <a:rPr lang="en-US" sz="1000" dirty="0"/>
              <a:t>Friend Sub </a:t>
            </a:r>
            <a:r>
              <a:rPr lang="en-US" sz="1000" dirty="0" err="1"/>
              <a:t>RemoveDocBoxItem</a:t>
            </a:r>
            <a:r>
              <a:rPr lang="en-US" sz="1000" dirty="0"/>
              <a:t>(</a:t>
            </a:r>
            <a:r>
              <a:rPr lang="en-US" sz="1000" dirty="0" err="1"/>
              <a:t>ItemKey</a:t>
            </a:r>
            <a:r>
              <a:rPr lang="en-US" sz="1000" dirty="0"/>
              <a:t> As String)</a:t>
            </a:r>
          </a:p>
          <a:p>
            <a:r>
              <a:rPr lang="en-US" sz="1000" dirty="0"/>
              <a:t>Friend Sub </a:t>
            </a:r>
            <a:r>
              <a:rPr lang="en-US" sz="1000" dirty="0" err="1"/>
              <a:t>MoveBoxItem</a:t>
            </a:r>
            <a:r>
              <a:rPr lang="en-US" sz="1000" dirty="0"/>
              <a:t>(</a:t>
            </a:r>
            <a:r>
              <a:rPr lang="en-US" sz="1000" dirty="0" err="1"/>
              <a:t>ItemKey</a:t>
            </a:r>
            <a:r>
              <a:rPr lang="en-US" sz="1000" dirty="0"/>
              <a:t> As String, </a:t>
            </a:r>
            <a:r>
              <a:rPr lang="en-US" sz="1000" dirty="0" err="1"/>
              <a:t>FromBoxLocationId</a:t>
            </a:r>
            <a:r>
              <a:rPr lang="en-US" sz="1000" dirty="0"/>
              <a:t> As </a:t>
            </a:r>
            <a:r>
              <a:rPr lang="en-US" sz="1000" dirty="0" err="1"/>
              <a:t>BoxDockLocation</a:t>
            </a:r>
            <a:r>
              <a:rPr lang="en-US" sz="1000" dirty="0"/>
              <a:t>, </a:t>
            </a:r>
            <a:r>
              <a:rPr lang="en-US" sz="1000" dirty="0" err="1"/>
              <a:t>ToBoxLocationId</a:t>
            </a:r>
            <a:r>
              <a:rPr lang="en-US" sz="1000" dirty="0"/>
              <a:t> As </a:t>
            </a:r>
            <a:r>
              <a:rPr lang="en-US" sz="1000" dirty="0" err="1"/>
              <a:t>BoxDockLocation</a:t>
            </a:r>
            <a:r>
              <a:rPr lang="en-US" sz="1000" dirty="0"/>
              <a:t>)</a:t>
            </a:r>
          </a:p>
        </p:txBody>
      </p:sp>
    </p:spTree>
    <p:extLst>
      <p:ext uri="{BB962C8B-B14F-4D97-AF65-F5344CB8AC3E}">
        <p14:creationId xmlns:p14="http://schemas.microsoft.com/office/powerpoint/2010/main" val="3404020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A37767-0A1B-28A0-AAE6-EA38427B4012}"/>
              </a:ext>
            </a:extLst>
          </p:cNvPr>
          <p:cNvGrpSpPr/>
          <p:nvPr/>
        </p:nvGrpSpPr>
        <p:grpSpPr>
          <a:xfrm>
            <a:off x="3456877" y="330243"/>
            <a:ext cx="3624146" cy="2446824"/>
            <a:chOff x="401443" y="735979"/>
            <a:chExt cx="3836020" cy="2854713"/>
          </a:xfrm>
        </p:grpSpPr>
        <p:pic>
          <p:nvPicPr>
            <p:cNvPr id="1026" name="Picture 2">
              <a:extLst>
                <a:ext uri="{FF2B5EF4-FFF2-40B4-BE49-F238E27FC236}">
                  <a16:creationId xmlns:a16="http://schemas.microsoft.com/office/drawing/2014/main" id="{6BE4C7F8-A1C8-1BF4-67F2-214781473E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1" t="16411" r="15122" b="12230"/>
            <a:stretch/>
          </p:blipFill>
          <p:spPr bwMode="auto">
            <a:xfrm>
              <a:off x="446049" y="735979"/>
              <a:ext cx="3791414" cy="28547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EE64D0-98E5-D641-81EC-AE275667EC4A}"/>
                </a:ext>
              </a:extLst>
            </p:cNvPr>
            <p:cNvSpPr/>
            <p:nvPr/>
          </p:nvSpPr>
          <p:spPr>
            <a:xfrm>
              <a:off x="401443" y="735979"/>
              <a:ext cx="3691054" cy="2693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D24DD0E-4234-3C1C-6024-F7D00F0AFE40}"/>
              </a:ext>
            </a:extLst>
          </p:cNvPr>
          <p:cNvSpPr>
            <a:spLocks noChangeArrowheads="1"/>
          </p:cNvSpPr>
          <p:nvPr/>
        </p:nvSpPr>
        <p:spPr bwMode="auto">
          <a:xfrm>
            <a:off x="363882" y="3004254"/>
            <a:ext cx="6863223" cy="329320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:horizontal</a:t>
            </a:r>
            <a:r>
              <a:rPr kumimoji="0" lang="en-US" altLang="en-US" sz="1100" b="0" i="0" u="none" strike="noStrike" cap="none" normalizeH="0" baseline="0" dirty="0">
                <a:ln>
                  <a:noFill/>
                </a:ln>
                <a:effectLst/>
                <a:latin typeface="-apple-system"/>
              </a:rPr>
              <a:t> – The horizontal pseudo-class applies to any scrollbar pieces that have a horizontal orientation.</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:vertical</a:t>
            </a:r>
            <a:r>
              <a:rPr kumimoji="0" lang="en-US" altLang="en-US" sz="1100" b="0" i="0" u="none" strike="noStrike" cap="none" normalizeH="0" baseline="0" dirty="0">
                <a:ln>
                  <a:noFill/>
                </a:ln>
                <a:effectLst/>
                <a:latin typeface="-apple-system"/>
              </a:rPr>
              <a:t> – The vertical pseudo-class applies to any scrollbar pieces that have a vertical orientation.</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:decrement</a:t>
            </a:r>
            <a:r>
              <a:rPr kumimoji="0" lang="en-US" altLang="en-US" sz="1100" b="0" i="0" u="none" strike="noStrike" cap="none" normalizeH="0" baseline="0" dirty="0">
                <a:ln>
                  <a:noFill/>
                </a:ln>
                <a:effectLst/>
                <a:latin typeface="-apple-system"/>
              </a:rPr>
              <a:t> – The decrement pseudo-class applies to buttons and track pieces.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:increment</a:t>
            </a:r>
            <a:r>
              <a:rPr kumimoji="0" lang="en-US" altLang="en-US" sz="1100" b="0" i="0" u="none" strike="noStrike" cap="none" normalizeH="0" baseline="0" dirty="0">
                <a:ln>
                  <a:noFill/>
                </a:ln>
                <a:effectLst/>
                <a:latin typeface="-apple-system"/>
              </a:rPr>
              <a:t> – The increment pseudo-class applies to buttons and track pieces.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:start</a:t>
            </a:r>
            <a:r>
              <a:rPr kumimoji="0" lang="en-US" altLang="en-US" sz="1100" b="0" i="0" u="none" strike="noStrike" cap="none" normalizeH="0" baseline="0" dirty="0">
                <a:ln>
                  <a:noFill/>
                </a:ln>
                <a:effectLst/>
                <a:latin typeface="-apple-system"/>
              </a:rPr>
              <a:t> – The start pseudo-class applies to buttons and track pieces. It indicates whether the object is placed before the thumb.</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:end</a:t>
            </a:r>
            <a:r>
              <a:rPr kumimoji="0" lang="en-US" altLang="en-US" sz="1100" b="0" i="0" u="none" strike="noStrike" cap="none" normalizeH="0" baseline="0" dirty="0">
                <a:ln>
                  <a:noFill/>
                </a:ln>
                <a:effectLst/>
                <a:latin typeface="-apple-system"/>
              </a:rPr>
              <a:t> – The end pseudo-class applies to buttons and track pieces. It indicates whether the object is placed after the thumb.</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:double-button</a:t>
            </a:r>
            <a:r>
              <a:rPr kumimoji="0" lang="en-US" altLang="en-US" sz="1100" b="0" i="0" u="none" strike="noStrike" cap="none" normalizeH="0" baseline="0" dirty="0">
                <a:ln>
                  <a:noFill/>
                </a:ln>
                <a:effectLst/>
                <a:latin typeface="-apple-system"/>
              </a:rPr>
              <a:t> – The double-button pseudo-class applies to buttons and track pieces.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apple-system"/>
              </a:rPr>
              <a:t>                           </a:t>
            </a:r>
            <a:r>
              <a:rPr kumimoji="0" lang="en-US" altLang="en-US" sz="1100" b="0" i="0" u="none" strike="noStrike" cap="none" normalizeH="0" baseline="0" dirty="0">
                <a:ln>
                  <a:noFill/>
                </a:ln>
                <a:effectLst/>
                <a:latin typeface="-apple-system"/>
              </a:rPr>
              <a:t>It is used to detect whether a button is part of a pair of buttons that are together at the same end of a scrollbar.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apple-system"/>
              </a:rPr>
              <a:t>                           </a:t>
            </a:r>
            <a:r>
              <a:rPr kumimoji="0" lang="en-US" altLang="en-US" sz="1100" b="0" i="0" u="none" strike="noStrike" cap="none" normalizeH="0" baseline="0" dirty="0">
                <a:ln>
                  <a:noFill/>
                </a:ln>
                <a:effectLst/>
                <a:latin typeface="-apple-system"/>
              </a:rPr>
              <a:t>For track pieces it indicates whether the track piece abuts a pair of buttons.</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:single-button</a:t>
            </a:r>
            <a:r>
              <a:rPr kumimoji="0" lang="en-US" altLang="en-US" sz="1100" b="0" i="0" u="none" strike="noStrike" cap="none" normalizeH="0" baseline="0" dirty="0">
                <a:ln>
                  <a:noFill/>
                </a:ln>
                <a:effectLst/>
                <a:latin typeface="-apple-system"/>
              </a:rPr>
              <a:t> – The single-button pseudo-class applies to buttons and track pieces.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apple-system"/>
              </a:rPr>
              <a:t>                         </a:t>
            </a:r>
            <a:r>
              <a:rPr kumimoji="0" lang="en-US" altLang="en-US" sz="1100" b="0" i="0" u="none" strike="noStrike" cap="none" normalizeH="0" baseline="0" dirty="0">
                <a:ln>
                  <a:noFill/>
                </a:ln>
                <a:effectLst/>
                <a:latin typeface="-apple-system"/>
              </a:rPr>
              <a:t>It is used to detect whether a button is by itself at the end of a scrollbar.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apple-system"/>
              </a:rPr>
              <a:t>                         </a:t>
            </a:r>
            <a:r>
              <a:rPr kumimoji="0" lang="en-US" altLang="en-US" sz="1100" b="0" i="0" u="none" strike="noStrike" cap="none" normalizeH="0" baseline="0" dirty="0">
                <a:ln>
                  <a:noFill/>
                </a:ln>
                <a:effectLst/>
                <a:latin typeface="-apple-system"/>
              </a:rPr>
              <a:t>For track pieces it indicates whether the track piece abuts a singleton button.</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:no-button</a:t>
            </a:r>
            <a:r>
              <a:rPr kumimoji="0" lang="en-US" altLang="en-US" sz="1100" b="0" i="0" u="none" strike="noStrike" cap="none" normalizeH="0" baseline="0" dirty="0">
                <a:ln>
                  <a:noFill/>
                </a:ln>
                <a:effectLst/>
                <a:latin typeface="-apple-system"/>
              </a:rPr>
              <a:t> – Applies to track pieces and indicates whether or not the track piece runs to the edge of the scrollbar,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apple-system"/>
              </a:rPr>
              <a:t>                           </a:t>
            </a:r>
            <a:r>
              <a:rPr kumimoji="0" lang="en-US" altLang="en-US" sz="1100" b="0" i="0" u="none" strike="noStrike" cap="none" normalizeH="0" baseline="0" dirty="0">
                <a:ln>
                  <a:noFill/>
                </a:ln>
                <a:effectLst/>
                <a:latin typeface="-apple-system"/>
              </a:rPr>
              <a:t>i.e., there is no button at that end of the track.</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:corner-present</a:t>
            </a:r>
            <a:r>
              <a:rPr kumimoji="0" lang="en-US" altLang="en-US" sz="1100" b="0" i="0" u="none" strike="noStrike" cap="none" normalizeH="0" baseline="0" dirty="0">
                <a:ln>
                  <a:noFill/>
                </a:ln>
                <a:effectLst/>
                <a:latin typeface="-apple-system"/>
              </a:rPr>
              <a:t> – Applies to all scrollbar pieces and indicates whether or not a scrollbar corner is present.</a:t>
            </a:r>
            <a:endParaRPr kumimoji="0" lang="en-US" altLang="en-US" sz="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 Mono"/>
              </a:rPr>
              <a:t>:window-inactive</a:t>
            </a:r>
            <a:r>
              <a:rPr kumimoji="0" lang="en-US" altLang="en-US" sz="1100" b="0" i="0" u="none" strike="noStrike" cap="none" normalizeH="0" baseline="0" dirty="0">
                <a:ln>
                  <a:noFill/>
                </a:ln>
                <a:effectLst/>
                <a:latin typeface="-apple-system"/>
              </a:rPr>
              <a:t> – Applies to all scrollbar pieces and indicates whether or not the window containing the scrollbar is currently active. </a:t>
            </a:r>
          </a:p>
        </p:txBody>
      </p:sp>
      <p:sp>
        <p:nvSpPr>
          <p:cNvPr id="6" name="Rectangle 5">
            <a:extLst>
              <a:ext uri="{FF2B5EF4-FFF2-40B4-BE49-F238E27FC236}">
                <a16:creationId xmlns:a16="http://schemas.microsoft.com/office/drawing/2014/main" id="{D09808F2-514C-4C42-4BCF-09FB89FD30FA}"/>
              </a:ext>
            </a:extLst>
          </p:cNvPr>
          <p:cNvSpPr>
            <a:spLocks noChangeArrowheads="1"/>
          </p:cNvSpPr>
          <p:nvPr/>
        </p:nvSpPr>
        <p:spPr bwMode="auto">
          <a:xfrm>
            <a:off x="535524" y="176066"/>
            <a:ext cx="3914077" cy="244682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pple-system"/>
              </a:rPr>
              <a:t>Here is a complete list of all the new pseudo-elements.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pple-system"/>
              </a:rPr>
              <a:t>All of these pseudo-elements must be prefixed with </a:t>
            </a:r>
            <a:r>
              <a:rPr kumimoji="0" lang="en-US" altLang="en-US" sz="1000" b="0" i="0" u="none" strike="noStrike" cap="none" normalizeH="0" baseline="0" dirty="0">
                <a:ln>
                  <a:noFill/>
                </a:ln>
                <a:effectLst/>
                <a:latin typeface="SF Mono"/>
              </a:rPr>
              <a:t>-</a:t>
            </a:r>
            <a:r>
              <a:rPr kumimoji="0" lang="en-US" altLang="en-US" sz="1000" b="0" i="0" u="none" strike="noStrike" cap="none" normalizeH="0" baseline="0" dirty="0" err="1">
                <a:ln>
                  <a:noFill/>
                </a:ln>
                <a:effectLst/>
                <a:latin typeface="SF Mono"/>
              </a:rPr>
              <a:t>webkit</a:t>
            </a:r>
            <a:r>
              <a:rPr kumimoji="0" lang="en-US" altLang="en-US" sz="1000" b="0" i="0" u="none" strike="noStrike" cap="none" normalizeH="0" baseline="0" dirty="0">
                <a:ln>
                  <a:noFill/>
                </a:ln>
                <a:effectLst/>
                <a:latin typeface="SF Mono"/>
              </a:rPr>
              <a:t>-</a:t>
            </a:r>
            <a:r>
              <a:rPr kumimoji="0" lang="en-US" altLang="en-US" sz="1200" b="0" i="0" u="none" strike="noStrike" cap="none" normalizeH="0" baseline="0" dirty="0">
                <a:ln>
                  <a:noFill/>
                </a:ln>
                <a:effectLst/>
                <a:latin typeface="-apple-system"/>
              </a:rPr>
              <a:t>.</a:t>
            </a:r>
            <a:endParaRPr kumimoji="0" lang="en-US" altLang="en-US" sz="1000" b="0" i="0" u="none" strike="noStrike" cap="none" normalizeH="0" baseline="0" dirty="0">
              <a:ln>
                <a:noFill/>
              </a:ln>
              <a:effectLst/>
              <a:latin typeface="SF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SF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scrollbar-button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scrollbar-track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scrollbar-track-piece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scrollbar-thumb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scrollbar-corner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latin typeface="SF Mono"/>
              </a:rPr>
              <a:t>resize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pple-system"/>
              </a:rPr>
              <a:t>Each of these objects can be styled with borders, shadows, background images, and so on to create completely custom scrollbars that will still honor the settings of the operating system as far as button placement and click behavior.</a:t>
            </a:r>
            <a:endParaRPr kumimoji="0" lang="en-US" altLang="en-US" sz="1800" b="0" i="0" u="none" strike="noStrike" cap="none" normalizeH="0" baseline="0" dirty="0">
              <a:ln>
                <a:noFill/>
              </a:ln>
              <a:effectLst/>
            </a:endParaRPr>
          </a:p>
        </p:txBody>
      </p:sp>
      <p:sp>
        <p:nvSpPr>
          <p:cNvPr id="7" name="Rectangle 6">
            <a:extLst>
              <a:ext uri="{FF2B5EF4-FFF2-40B4-BE49-F238E27FC236}">
                <a16:creationId xmlns:a16="http://schemas.microsoft.com/office/drawing/2014/main" id="{19D1AD31-7793-8A1D-E994-43F37AAD3511}"/>
              </a:ext>
            </a:extLst>
          </p:cNvPr>
          <p:cNvSpPr>
            <a:spLocks noChangeArrowheads="1"/>
          </p:cNvSpPr>
          <p:nvPr/>
        </p:nvSpPr>
        <p:spPr bwMode="auto">
          <a:xfrm>
            <a:off x="4797382" y="991917"/>
            <a:ext cx="264283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F Mono"/>
              </a:rPr>
              <a:t>::-</a:t>
            </a:r>
            <a:r>
              <a:rPr kumimoji="0" lang="en-US" altLang="en-US" sz="1600" b="0" i="0" u="none" strike="noStrike" cap="none" normalizeH="0" baseline="0" dirty="0" err="1">
                <a:ln>
                  <a:noFill/>
                </a:ln>
                <a:effectLst/>
                <a:latin typeface="SF Mono"/>
              </a:rPr>
              <a:t>webkit</a:t>
            </a:r>
            <a:r>
              <a:rPr kumimoji="0" lang="en-US" altLang="en-US" sz="1600" b="0" i="0" u="none" strike="noStrike" cap="none" normalizeH="0" baseline="0" dirty="0">
                <a:ln>
                  <a:noFill/>
                </a:ln>
                <a:effectLst/>
                <a:latin typeface="SF Mono"/>
              </a:rPr>
              <a:t>-scrollbar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SF Mono"/>
              </a:rPr>
              <a:t>       </a:t>
            </a:r>
            <a:r>
              <a:rPr kumimoji="0" lang="en-US" altLang="en-US" sz="1600" b="0" i="0" u="none" strike="noStrike" cap="none" normalizeH="0" baseline="0" dirty="0">
                <a:ln>
                  <a:noFill/>
                </a:ln>
                <a:effectLst/>
                <a:latin typeface="SF Mono"/>
              </a:rPr>
              <a:t>width: 13px;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SF Mono"/>
              </a:rPr>
              <a:t>       </a:t>
            </a:r>
            <a:r>
              <a:rPr kumimoji="0" lang="en-US" altLang="en-US" sz="1600" b="0" i="0" u="none" strike="noStrike" cap="none" normalizeH="0" baseline="0" dirty="0">
                <a:ln>
                  <a:noFill/>
                </a:ln>
                <a:effectLst/>
                <a:latin typeface="SF Mono"/>
              </a:rPr>
              <a:t>height: 13px;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F Mono"/>
              </a:rPr>
              <a:t>}</a:t>
            </a:r>
            <a:r>
              <a:rPr kumimoji="0" lang="en-US" altLang="en-US" sz="1100" b="0" i="0" u="none" strike="noStrike" cap="none" normalizeH="0" baseline="0" dirty="0">
                <a:ln>
                  <a:noFill/>
                </a:ln>
                <a:effectLst/>
              </a:rPr>
              <a:t> </a:t>
            </a:r>
            <a:endParaRPr kumimoji="0" lang="en-US" altLang="en-US" sz="3600" b="0" i="0" u="none" strike="noStrike" cap="none" normalizeH="0" baseline="0" dirty="0">
              <a:ln>
                <a:noFill/>
              </a:ln>
              <a:effectLst/>
              <a:latin typeface="Arial" panose="020B0604020202020204" pitchFamily="34" charset="0"/>
            </a:endParaRPr>
          </a:p>
        </p:txBody>
      </p:sp>
      <p:pic>
        <p:nvPicPr>
          <p:cNvPr id="9" name="Picture 8">
            <a:extLst>
              <a:ext uri="{FF2B5EF4-FFF2-40B4-BE49-F238E27FC236}">
                <a16:creationId xmlns:a16="http://schemas.microsoft.com/office/drawing/2014/main" id="{C84E8C96-75E5-A738-EAF3-82C39277F0D1}"/>
              </a:ext>
            </a:extLst>
          </p:cNvPr>
          <p:cNvPicPr>
            <a:picLocks noChangeAspect="1"/>
          </p:cNvPicPr>
          <p:nvPr/>
        </p:nvPicPr>
        <p:blipFill>
          <a:blip r:embed="rId3"/>
          <a:stretch>
            <a:fillRect/>
          </a:stretch>
        </p:blipFill>
        <p:spPr>
          <a:xfrm>
            <a:off x="7227105" y="176067"/>
            <a:ext cx="333422" cy="4143953"/>
          </a:xfrm>
          <a:prstGeom prst="rect">
            <a:avLst/>
          </a:prstGeom>
        </p:spPr>
      </p:pic>
      <p:pic>
        <p:nvPicPr>
          <p:cNvPr id="11" name="Picture 10">
            <a:extLst>
              <a:ext uri="{FF2B5EF4-FFF2-40B4-BE49-F238E27FC236}">
                <a16:creationId xmlns:a16="http://schemas.microsoft.com/office/drawing/2014/main" id="{601EC2A6-F800-846C-B4AB-18FD85A09747}"/>
              </a:ext>
            </a:extLst>
          </p:cNvPr>
          <p:cNvPicPr>
            <a:picLocks noChangeAspect="1"/>
          </p:cNvPicPr>
          <p:nvPr/>
        </p:nvPicPr>
        <p:blipFill>
          <a:blip r:embed="rId4"/>
          <a:stretch>
            <a:fillRect/>
          </a:stretch>
        </p:blipFill>
        <p:spPr>
          <a:xfrm>
            <a:off x="7613702" y="176066"/>
            <a:ext cx="362001" cy="4143953"/>
          </a:xfrm>
          <a:prstGeom prst="rect">
            <a:avLst/>
          </a:prstGeom>
        </p:spPr>
      </p:pic>
      <p:pic>
        <p:nvPicPr>
          <p:cNvPr id="13" name="Picture 12">
            <a:extLst>
              <a:ext uri="{FF2B5EF4-FFF2-40B4-BE49-F238E27FC236}">
                <a16:creationId xmlns:a16="http://schemas.microsoft.com/office/drawing/2014/main" id="{4DFE1608-62DC-B141-CBB8-347EFDCB6E6F}"/>
              </a:ext>
            </a:extLst>
          </p:cNvPr>
          <p:cNvPicPr>
            <a:picLocks noChangeAspect="1"/>
          </p:cNvPicPr>
          <p:nvPr/>
        </p:nvPicPr>
        <p:blipFill>
          <a:blip r:embed="rId5"/>
          <a:stretch>
            <a:fillRect/>
          </a:stretch>
        </p:blipFill>
        <p:spPr>
          <a:xfrm>
            <a:off x="8056684" y="142613"/>
            <a:ext cx="276264" cy="4163006"/>
          </a:xfrm>
          <a:prstGeom prst="rect">
            <a:avLst/>
          </a:prstGeom>
        </p:spPr>
      </p:pic>
    </p:spTree>
    <p:extLst>
      <p:ext uri="{BB962C8B-B14F-4D97-AF65-F5344CB8AC3E}">
        <p14:creationId xmlns:p14="http://schemas.microsoft.com/office/powerpoint/2010/main" val="4058310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hoose from a variety of designs">
            <a:extLst>
              <a:ext uri="{FF2B5EF4-FFF2-40B4-BE49-F238E27FC236}">
                <a16:creationId xmlns:a16="http://schemas.microsoft.com/office/drawing/2014/main" id="{6282FADE-2B7F-1778-F24B-0A66DE9BA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2" t="8497" r="3775" b="8192"/>
          <a:stretch/>
        </p:blipFill>
        <p:spPr bwMode="auto">
          <a:xfrm>
            <a:off x="4287554" y="1647325"/>
            <a:ext cx="3414721" cy="1871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EEBB100-23B7-0F63-1E93-110AC9459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094" y="2327863"/>
            <a:ext cx="1837440" cy="11073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4" name="Picture 2" descr="modal img">
            <a:extLst>
              <a:ext uri="{FF2B5EF4-FFF2-40B4-BE49-F238E27FC236}">
                <a16:creationId xmlns:a16="http://schemas.microsoft.com/office/drawing/2014/main" id="{08E9265F-1FD9-253A-0176-0473EE971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912" y="3230727"/>
            <a:ext cx="2029429" cy="1299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5D250A7-6543-C0C4-DF3C-38949DB9FD30}"/>
              </a:ext>
            </a:extLst>
          </p:cNvPr>
          <p:cNvPicPr>
            <a:picLocks noChangeAspect="1"/>
          </p:cNvPicPr>
          <p:nvPr/>
        </p:nvPicPr>
        <p:blipFill>
          <a:blip r:embed="rId5"/>
          <a:stretch>
            <a:fillRect/>
          </a:stretch>
        </p:blipFill>
        <p:spPr>
          <a:xfrm>
            <a:off x="1226635" y="3475682"/>
            <a:ext cx="1837439" cy="1835087"/>
          </a:xfrm>
          <a:prstGeom prst="rect">
            <a:avLst/>
          </a:prstGeom>
        </p:spPr>
      </p:pic>
      <p:sp>
        <p:nvSpPr>
          <p:cNvPr id="7" name="TextBox 6">
            <a:extLst>
              <a:ext uri="{FF2B5EF4-FFF2-40B4-BE49-F238E27FC236}">
                <a16:creationId xmlns:a16="http://schemas.microsoft.com/office/drawing/2014/main" id="{C6AE95F8-D183-554A-8F73-1C6A6F54259A}"/>
              </a:ext>
            </a:extLst>
          </p:cNvPr>
          <p:cNvSpPr txBox="1"/>
          <p:nvPr/>
        </p:nvSpPr>
        <p:spPr>
          <a:xfrm>
            <a:off x="1393903" y="1087244"/>
            <a:ext cx="1467068"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jPublish</a:t>
            </a:r>
            <a:r>
              <a:rPr lang="en-US" sz="1056" b="1" dirty="0">
                <a:effectLst>
                  <a:outerShdw blurRad="38100" dist="38100" dir="2700000" algn="tl">
                    <a:srgbClr val="000000">
                      <a:alpha val="43137"/>
                    </a:srgbClr>
                  </a:outerShdw>
                </a:effectLst>
              </a:rPr>
              <a:t> – Design Ideas</a:t>
            </a:r>
          </a:p>
        </p:txBody>
      </p:sp>
    </p:spTree>
    <p:extLst>
      <p:ext uri="{BB962C8B-B14F-4D97-AF65-F5344CB8AC3E}">
        <p14:creationId xmlns:p14="http://schemas.microsoft.com/office/powerpoint/2010/main" val="3419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dal img">
            <a:extLst>
              <a:ext uri="{FF2B5EF4-FFF2-40B4-BE49-F238E27FC236}">
                <a16:creationId xmlns:a16="http://schemas.microsoft.com/office/drawing/2014/main" id="{8C2446CD-A83F-23A7-8619-2E71C6563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42" y="575294"/>
            <a:ext cx="4791202" cy="3499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modal img">
            <a:extLst>
              <a:ext uri="{FF2B5EF4-FFF2-40B4-BE49-F238E27FC236}">
                <a16:creationId xmlns:a16="http://schemas.microsoft.com/office/drawing/2014/main" id="{04E97FE7-AD82-F4A5-6FF2-4ACE24E0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044" y="2708453"/>
            <a:ext cx="4923422" cy="3703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FC9975-DF69-0362-3301-B9B73FB08E76}"/>
              </a:ext>
            </a:extLst>
          </p:cNvPr>
          <p:cNvSpPr txBox="1"/>
          <p:nvPr/>
        </p:nvSpPr>
        <p:spPr>
          <a:xfrm>
            <a:off x="356840" y="172844"/>
            <a:ext cx="1534394"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App Ide– Stories/Events</a:t>
            </a:r>
          </a:p>
        </p:txBody>
      </p:sp>
    </p:spTree>
    <p:extLst>
      <p:ext uri="{BB962C8B-B14F-4D97-AF65-F5344CB8AC3E}">
        <p14:creationId xmlns:p14="http://schemas.microsoft.com/office/powerpoint/2010/main" val="3099109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5555A07-632A-A5E0-3C69-86E844527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783" y="670060"/>
            <a:ext cx="6906617" cy="5179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F65A9D-1A18-B4A0-BD94-C462C3FBFB4E}"/>
              </a:ext>
            </a:extLst>
          </p:cNvPr>
          <p:cNvSpPr txBox="1"/>
          <p:nvPr/>
        </p:nvSpPr>
        <p:spPr>
          <a:xfrm>
            <a:off x="223026" y="217449"/>
            <a:ext cx="1685077"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App Ide– Individual Layout</a:t>
            </a:r>
          </a:p>
        </p:txBody>
      </p:sp>
    </p:spTree>
    <p:extLst>
      <p:ext uri="{BB962C8B-B14F-4D97-AF65-F5344CB8AC3E}">
        <p14:creationId xmlns:p14="http://schemas.microsoft.com/office/powerpoint/2010/main" val="251166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F9775D6-A7C4-3F2F-D111-9EDD6103F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947" y="1252202"/>
            <a:ext cx="3247452" cy="2435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6B2BED-60B3-76AB-5C14-EC3E411926FA}"/>
              </a:ext>
            </a:extLst>
          </p:cNvPr>
          <p:cNvPicPr>
            <a:picLocks noChangeAspect="1"/>
          </p:cNvPicPr>
          <p:nvPr/>
        </p:nvPicPr>
        <p:blipFill>
          <a:blip r:embed="rId3"/>
          <a:stretch>
            <a:fillRect/>
          </a:stretch>
        </p:blipFill>
        <p:spPr>
          <a:xfrm>
            <a:off x="1144768" y="1919871"/>
            <a:ext cx="3717163" cy="272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98B350AB-1C54-322C-9131-7806CB03463F}"/>
              </a:ext>
            </a:extLst>
          </p:cNvPr>
          <p:cNvSpPr txBox="1"/>
          <p:nvPr/>
        </p:nvSpPr>
        <p:spPr>
          <a:xfrm>
            <a:off x="591015" y="250902"/>
            <a:ext cx="1904689"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App Ide– Media Viewer/Editor</a:t>
            </a:r>
          </a:p>
        </p:txBody>
      </p:sp>
      <p:pic>
        <p:nvPicPr>
          <p:cNvPr id="5" name="Picture 4">
            <a:extLst>
              <a:ext uri="{FF2B5EF4-FFF2-40B4-BE49-F238E27FC236}">
                <a16:creationId xmlns:a16="http://schemas.microsoft.com/office/drawing/2014/main" id="{C696A802-171A-F762-A108-047759D5EC55}"/>
              </a:ext>
            </a:extLst>
          </p:cNvPr>
          <p:cNvPicPr>
            <a:picLocks noChangeAspect="1"/>
          </p:cNvPicPr>
          <p:nvPr/>
        </p:nvPicPr>
        <p:blipFill>
          <a:blip r:embed="rId4"/>
          <a:stretch>
            <a:fillRect/>
          </a:stretch>
        </p:blipFill>
        <p:spPr>
          <a:xfrm>
            <a:off x="1144769" y="935057"/>
            <a:ext cx="2501680" cy="819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a:extLst>
              <a:ext uri="{FF2B5EF4-FFF2-40B4-BE49-F238E27FC236}">
                <a16:creationId xmlns:a16="http://schemas.microsoft.com/office/drawing/2014/main" id="{4B9B48F2-2555-6693-1DE7-8C3A29496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8" t="38176" r="6851" b="18126"/>
          <a:stretch/>
        </p:blipFill>
        <p:spPr bwMode="auto">
          <a:xfrm>
            <a:off x="1486784" y="2341755"/>
            <a:ext cx="3085215" cy="18064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36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1F8FB3-3312-23DE-0E5A-054F65C9AE60}"/>
              </a:ext>
            </a:extLst>
          </p:cNvPr>
          <p:cNvSpPr/>
          <p:nvPr/>
        </p:nvSpPr>
        <p:spPr>
          <a:xfrm>
            <a:off x="1594624" y="390294"/>
            <a:ext cx="3122343" cy="55756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2759761-C884-F63E-1AF2-B1AAF01E92CA}"/>
              </a:ext>
            </a:extLst>
          </p:cNvPr>
          <p:cNvSpPr/>
          <p:nvPr/>
        </p:nvSpPr>
        <p:spPr>
          <a:xfrm>
            <a:off x="1628078" y="446049"/>
            <a:ext cx="3044283" cy="48284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BD1271-95BE-D0E3-137C-96C0B132102F}"/>
              </a:ext>
            </a:extLst>
          </p:cNvPr>
          <p:cNvSpPr/>
          <p:nvPr/>
        </p:nvSpPr>
        <p:spPr>
          <a:xfrm>
            <a:off x="1628078" y="5274527"/>
            <a:ext cx="3044283" cy="646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27561D-E5BC-C54A-0411-742BBB32F31F}"/>
              </a:ext>
            </a:extLst>
          </p:cNvPr>
          <p:cNvSpPr/>
          <p:nvPr/>
        </p:nvSpPr>
        <p:spPr>
          <a:xfrm>
            <a:off x="1683834" y="446049"/>
            <a:ext cx="2943922" cy="490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12B05D-ED87-1FE2-DEBE-47C645760DEB}"/>
              </a:ext>
            </a:extLst>
          </p:cNvPr>
          <p:cNvSpPr/>
          <p:nvPr/>
        </p:nvSpPr>
        <p:spPr>
          <a:xfrm>
            <a:off x="1683834" y="936702"/>
            <a:ext cx="2943922" cy="490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4EC6C3-3F5B-8EA2-2FF2-2849CEC4503D}"/>
              </a:ext>
            </a:extLst>
          </p:cNvPr>
          <p:cNvSpPr/>
          <p:nvPr/>
        </p:nvSpPr>
        <p:spPr>
          <a:xfrm>
            <a:off x="1694985" y="1449657"/>
            <a:ext cx="2943922" cy="490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2667F0-E1FD-8556-6F9B-061D0DD652D2}"/>
              </a:ext>
            </a:extLst>
          </p:cNvPr>
          <p:cNvSpPr/>
          <p:nvPr/>
        </p:nvSpPr>
        <p:spPr>
          <a:xfrm>
            <a:off x="1683832" y="1962612"/>
            <a:ext cx="2943923" cy="3311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E5DE4D-9C8A-BFA3-65E5-1C94290992F0}"/>
              </a:ext>
            </a:extLst>
          </p:cNvPr>
          <p:cNvSpPr txBox="1"/>
          <p:nvPr/>
        </p:nvSpPr>
        <p:spPr>
          <a:xfrm>
            <a:off x="5921298" y="1204332"/>
            <a:ext cx="2926635" cy="2031325"/>
          </a:xfrm>
          <a:prstGeom prst="rect">
            <a:avLst/>
          </a:prstGeom>
          <a:noFill/>
        </p:spPr>
        <p:txBody>
          <a:bodyPr wrap="none" rtlCol="0">
            <a:spAutoFit/>
          </a:bodyPr>
          <a:lstStyle/>
          <a:p>
            <a:r>
              <a:rPr lang="en-US" dirty="0"/>
              <a:t>Control</a:t>
            </a:r>
          </a:p>
          <a:p>
            <a:r>
              <a:rPr lang="en-US" dirty="0"/>
              <a:t>    </a:t>
            </a:r>
            <a:r>
              <a:rPr lang="en-US" dirty="0" err="1"/>
              <a:t>mainPanel</a:t>
            </a:r>
            <a:r>
              <a:rPr lang="en-US" dirty="0"/>
              <a:t> – Dock=Fill</a:t>
            </a:r>
          </a:p>
          <a:p>
            <a:r>
              <a:rPr lang="en-US" dirty="0"/>
              <a:t>	</a:t>
            </a:r>
            <a:r>
              <a:rPr lang="en-US" dirty="0" err="1"/>
              <a:t>headerPanel</a:t>
            </a:r>
            <a:r>
              <a:rPr lang="en-US" dirty="0"/>
              <a:t> – dock=top</a:t>
            </a:r>
          </a:p>
          <a:p>
            <a:r>
              <a:rPr lang="en-US" dirty="0"/>
              <a:t>	</a:t>
            </a:r>
            <a:r>
              <a:rPr lang="en-US" dirty="0" err="1"/>
              <a:t>toolPanel</a:t>
            </a:r>
            <a:r>
              <a:rPr lang="en-US" dirty="0"/>
              <a:t> – Dock=top</a:t>
            </a:r>
          </a:p>
          <a:p>
            <a:r>
              <a:rPr lang="en-US" dirty="0"/>
              <a:t>	</a:t>
            </a:r>
            <a:r>
              <a:rPr lang="en-US" dirty="0" err="1"/>
              <a:t>searchPanel</a:t>
            </a:r>
            <a:r>
              <a:rPr lang="en-US" dirty="0"/>
              <a:t> – Dock=top</a:t>
            </a:r>
          </a:p>
          <a:p>
            <a:r>
              <a:rPr lang="en-US" dirty="0"/>
              <a:t>	</a:t>
            </a:r>
            <a:r>
              <a:rPr lang="en-US" dirty="0" err="1"/>
              <a:t>clientPanel</a:t>
            </a:r>
            <a:r>
              <a:rPr lang="en-US" dirty="0"/>
              <a:t> – Dock=fill</a:t>
            </a:r>
          </a:p>
          <a:p>
            <a:r>
              <a:rPr lang="en-US" dirty="0"/>
              <a:t>    </a:t>
            </a:r>
            <a:r>
              <a:rPr lang="en-US" dirty="0" err="1"/>
              <a:t>tabPanel</a:t>
            </a:r>
            <a:r>
              <a:rPr lang="en-US" dirty="0"/>
              <a:t> – Dock=Bottom</a:t>
            </a:r>
          </a:p>
        </p:txBody>
      </p:sp>
    </p:spTree>
    <p:extLst>
      <p:ext uri="{BB962C8B-B14F-4D97-AF65-F5344CB8AC3E}">
        <p14:creationId xmlns:p14="http://schemas.microsoft.com/office/powerpoint/2010/main" val="92967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93AD6-B480-A54F-DED7-CCA00F776F88}"/>
              </a:ext>
            </a:extLst>
          </p:cNvPr>
          <p:cNvPicPr>
            <a:picLocks noChangeAspect="1"/>
          </p:cNvPicPr>
          <p:nvPr/>
        </p:nvPicPr>
        <p:blipFill>
          <a:blip r:embed="rId2"/>
          <a:stretch>
            <a:fillRect/>
          </a:stretch>
        </p:blipFill>
        <p:spPr>
          <a:xfrm>
            <a:off x="196424" y="238008"/>
            <a:ext cx="3933825" cy="3571875"/>
          </a:xfrm>
          <a:prstGeom prst="rect">
            <a:avLst/>
          </a:prstGeom>
        </p:spPr>
      </p:pic>
      <p:sp>
        <p:nvSpPr>
          <p:cNvPr id="4" name="TextBox 3">
            <a:extLst>
              <a:ext uri="{FF2B5EF4-FFF2-40B4-BE49-F238E27FC236}">
                <a16:creationId xmlns:a16="http://schemas.microsoft.com/office/drawing/2014/main" id="{70FF12BC-3083-8336-9FA4-1F5DA2192E52}"/>
              </a:ext>
            </a:extLst>
          </p:cNvPr>
          <p:cNvSpPr txBox="1"/>
          <p:nvPr/>
        </p:nvSpPr>
        <p:spPr>
          <a:xfrm>
            <a:off x="1846729" y="4805082"/>
            <a:ext cx="2743828" cy="369332"/>
          </a:xfrm>
          <a:prstGeom prst="rect">
            <a:avLst/>
          </a:prstGeom>
          <a:noFill/>
        </p:spPr>
        <p:txBody>
          <a:bodyPr wrap="none" rtlCol="0">
            <a:spAutoFit/>
          </a:bodyPr>
          <a:lstStyle/>
          <a:p>
            <a:r>
              <a:rPr lang="en-US" dirty="0"/>
              <a:t>/account/</a:t>
            </a:r>
            <a:r>
              <a:rPr lang="en-US" dirty="0" err="1"/>
              <a:t>signin?returnUrl</a:t>
            </a:r>
            <a:r>
              <a:rPr lang="en-US" dirty="0"/>
              <a:t>=</a:t>
            </a:r>
          </a:p>
        </p:txBody>
      </p:sp>
      <p:sp>
        <p:nvSpPr>
          <p:cNvPr id="6" name="TextBox 5">
            <a:extLst>
              <a:ext uri="{FF2B5EF4-FFF2-40B4-BE49-F238E27FC236}">
                <a16:creationId xmlns:a16="http://schemas.microsoft.com/office/drawing/2014/main" id="{B6828FB5-345C-0F63-B764-707220C4AB8A}"/>
              </a:ext>
            </a:extLst>
          </p:cNvPr>
          <p:cNvSpPr txBox="1"/>
          <p:nvPr/>
        </p:nvSpPr>
        <p:spPr>
          <a:xfrm>
            <a:off x="4724400" y="487687"/>
            <a:ext cx="4572000" cy="369332"/>
          </a:xfrm>
          <a:prstGeom prst="rect">
            <a:avLst/>
          </a:prstGeom>
          <a:noFill/>
        </p:spPr>
        <p:txBody>
          <a:bodyPr wrap="square">
            <a:spAutoFit/>
          </a:bodyPr>
          <a:lstStyle/>
          <a:p>
            <a:r>
              <a:rPr lang="en-US" dirty="0"/>
              <a:t>&lt;title&gt;Sign in to Ancestry&lt;/title&gt;</a:t>
            </a:r>
          </a:p>
        </p:txBody>
      </p:sp>
    </p:spTree>
    <p:extLst>
      <p:ext uri="{BB962C8B-B14F-4D97-AF65-F5344CB8AC3E}">
        <p14:creationId xmlns:p14="http://schemas.microsoft.com/office/powerpoint/2010/main" val="188882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A03167F-2FE0-90BE-54DF-DD8BF7FB28D7}"/>
              </a:ext>
            </a:extLst>
          </p:cNvPr>
          <p:cNvSpPr txBox="1"/>
          <p:nvPr/>
        </p:nvSpPr>
        <p:spPr>
          <a:xfrm>
            <a:off x="1393904" y="1087244"/>
            <a:ext cx="926857"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jApp</a:t>
            </a:r>
            <a:r>
              <a:rPr lang="en-US" sz="1056" b="1" dirty="0">
                <a:effectLst>
                  <a:outerShdw blurRad="38100" dist="38100" dir="2700000" algn="tl">
                    <a:srgbClr val="000000">
                      <a:alpha val="43137"/>
                    </a:srgbClr>
                  </a:outerShdw>
                </a:effectLst>
              </a:rPr>
              <a:t> - Design</a:t>
            </a:r>
          </a:p>
        </p:txBody>
      </p:sp>
      <p:sp>
        <p:nvSpPr>
          <p:cNvPr id="2" name="Rectangle 1">
            <a:extLst>
              <a:ext uri="{FF2B5EF4-FFF2-40B4-BE49-F238E27FC236}">
                <a16:creationId xmlns:a16="http://schemas.microsoft.com/office/drawing/2014/main" id="{81EAE900-4ADE-376D-4A99-9E5C11DD0371}"/>
              </a:ext>
            </a:extLst>
          </p:cNvPr>
          <p:cNvSpPr/>
          <p:nvPr/>
        </p:nvSpPr>
        <p:spPr>
          <a:xfrm>
            <a:off x="1440441" y="1423821"/>
            <a:ext cx="3500396" cy="169920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4" name="Rectangle 3">
            <a:extLst>
              <a:ext uri="{FF2B5EF4-FFF2-40B4-BE49-F238E27FC236}">
                <a16:creationId xmlns:a16="http://schemas.microsoft.com/office/drawing/2014/main" id="{57464A73-5527-3C11-B90F-DDA5F5FA884B}"/>
              </a:ext>
            </a:extLst>
          </p:cNvPr>
          <p:cNvSpPr/>
          <p:nvPr/>
        </p:nvSpPr>
        <p:spPr>
          <a:xfrm>
            <a:off x="1483279" y="1836892"/>
            <a:ext cx="3408601" cy="1077956"/>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5" name="Rectangle 4">
            <a:extLst>
              <a:ext uri="{FF2B5EF4-FFF2-40B4-BE49-F238E27FC236}">
                <a16:creationId xmlns:a16="http://schemas.microsoft.com/office/drawing/2014/main" id="{31B47EB9-DD05-A9FD-33E2-BE3278B11C70}"/>
              </a:ext>
            </a:extLst>
          </p:cNvPr>
          <p:cNvSpPr/>
          <p:nvPr/>
        </p:nvSpPr>
        <p:spPr>
          <a:xfrm>
            <a:off x="1455740" y="1436060"/>
            <a:ext cx="192767" cy="156049"/>
          </a:xfrm>
          <a:prstGeom prst="rect">
            <a:avLst/>
          </a:prstGeom>
          <a:solidFill>
            <a:schemeClr val="tx1">
              <a:lumMod val="75000"/>
              <a:lumOff val="25000"/>
            </a:schemeClr>
          </a:solidFill>
          <a:ln>
            <a:solidFill>
              <a:schemeClr val="accent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6" name="Rectangle 5">
            <a:extLst>
              <a:ext uri="{FF2B5EF4-FFF2-40B4-BE49-F238E27FC236}">
                <a16:creationId xmlns:a16="http://schemas.microsoft.com/office/drawing/2014/main" id="{66B92178-C952-29F6-0F3F-1D388FC5BD4D}"/>
              </a:ext>
            </a:extLst>
          </p:cNvPr>
          <p:cNvSpPr/>
          <p:nvPr/>
        </p:nvSpPr>
        <p:spPr>
          <a:xfrm>
            <a:off x="1663806" y="1436060"/>
            <a:ext cx="2848662" cy="156049"/>
          </a:xfrm>
          <a:prstGeom prst="rect">
            <a:avLst/>
          </a:prstGeom>
          <a:solidFill>
            <a:schemeClr val="tx1">
              <a:lumMod val="75000"/>
              <a:lumOff val="25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7" name="Rectangle 6">
            <a:extLst>
              <a:ext uri="{FF2B5EF4-FFF2-40B4-BE49-F238E27FC236}">
                <a16:creationId xmlns:a16="http://schemas.microsoft.com/office/drawing/2014/main" id="{71F507FE-59F2-0942-FAFE-248BA973A0F0}"/>
              </a:ext>
            </a:extLst>
          </p:cNvPr>
          <p:cNvSpPr/>
          <p:nvPr/>
        </p:nvSpPr>
        <p:spPr>
          <a:xfrm>
            <a:off x="4527765" y="1436060"/>
            <a:ext cx="413072" cy="156049"/>
          </a:xfrm>
          <a:prstGeom prst="rect">
            <a:avLst/>
          </a:prstGeom>
          <a:solidFill>
            <a:schemeClr val="tx1">
              <a:lumMod val="75000"/>
              <a:lumOff val="25000"/>
            </a:schemeClr>
          </a:solid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8" name="Rectangle 7">
            <a:extLst>
              <a:ext uri="{FF2B5EF4-FFF2-40B4-BE49-F238E27FC236}">
                <a16:creationId xmlns:a16="http://schemas.microsoft.com/office/drawing/2014/main" id="{622F9595-F1BC-1E53-9F09-3A62BB41A63E}"/>
              </a:ext>
            </a:extLst>
          </p:cNvPr>
          <p:cNvSpPr/>
          <p:nvPr/>
        </p:nvSpPr>
        <p:spPr>
          <a:xfrm>
            <a:off x="1440442" y="1604348"/>
            <a:ext cx="3500395" cy="156049"/>
          </a:xfrm>
          <a:prstGeom prst="rect">
            <a:avLst/>
          </a:prstGeom>
          <a:solidFill>
            <a:schemeClr val="tx1">
              <a:lumMod val="75000"/>
              <a:lumOff val="25000"/>
            </a:schemeClr>
          </a:solid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9" name="Rectangle 8">
            <a:extLst>
              <a:ext uri="{FF2B5EF4-FFF2-40B4-BE49-F238E27FC236}">
                <a16:creationId xmlns:a16="http://schemas.microsoft.com/office/drawing/2014/main" id="{AE3EC777-DAF3-1D2F-7CDF-26C48D66050F}"/>
              </a:ext>
            </a:extLst>
          </p:cNvPr>
          <p:cNvSpPr/>
          <p:nvPr/>
        </p:nvSpPr>
        <p:spPr>
          <a:xfrm>
            <a:off x="1437383" y="1760397"/>
            <a:ext cx="3500395" cy="1154451"/>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11" name="TextBox 10">
            <a:extLst>
              <a:ext uri="{FF2B5EF4-FFF2-40B4-BE49-F238E27FC236}">
                <a16:creationId xmlns:a16="http://schemas.microsoft.com/office/drawing/2014/main" id="{2FDBC559-D9EE-26D7-DD50-3118DC40FD99}"/>
              </a:ext>
            </a:extLst>
          </p:cNvPr>
          <p:cNvSpPr txBox="1"/>
          <p:nvPr/>
        </p:nvSpPr>
        <p:spPr>
          <a:xfrm>
            <a:off x="1427856" y="1731024"/>
            <a:ext cx="401072" cy="193771"/>
          </a:xfrm>
          <a:prstGeom prst="rect">
            <a:avLst/>
          </a:prstGeom>
          <a:noFill/>
        </p:spPr>
        <p:txBody>
          <a:bodyPr wrap="none" rtlCol="0">
            <a:spAutoFit/>
          </a:bodyPr>
          <a:lstStyle/>
          <a:p>
            <a:r>
              <a:rPr lang="en-US" sz="659" dirty="0" err="1">
                <a:solidFill>
                  <a:schemeClr val="bg1"/>
                </a:solidFill>
              </a:rPr>
              <a:t>JPanel</a:t>
            </a:r>
            <a:endParaRPr lang="en-US" sz="659" dirty="0">
              <a:solidFill>
                <a:schemeClr val="bg1"/>
              </a:solidFill>
            </a:endParaRPr>
          </a:p>
        </p:txBody>
      </p:sp>
      <p:grpSp>
        <p:nvGrpSpPr>
          <p:cNvPr id="22" name="Group 21">
            <a:extLst>
              <a:ext uri="{FF2B5EF4-FFF2-40B4-BE49-F238E27FC236}">
                <a16:creationId xmlns:a16="http://schemas.microsoft.com/office/drawing/2014/main" id="{A616EDA2-F2A8-BD69-14A2-6B6E72B8F76F}"/>
              </a:ext>
            </a:extLst>
          </p:cNvPr>
          <p:cNvGrpSpPr/>
          <p:nvPr/>
        </p:nvGrpSpPr>
        <p:grpSpPr>
          <a:xfrm>
            <a:off x="1437382" y="2971266"/>
            <a:ext cx="3500396" cy="206009"/>
            <a:chOff x="292203" y="4974838"/>
            <a:chExt cx="4783874" cy="281545"/>
          </a:xfrm>
        </p:grpSpPr>
        <p:sp>
          <p:nvSpPr>
            <p:cNvPr id="3" name="Rectangle 2">
              <a:extLst>
                <a:ext uri="{FF2B5EF4-FFF2-40B4-BE49-F238E27FC236}">
                  <a16:creationId xmlns:a16="http://schemas.microsoft.com/office/drawing/2014/main" id="{3D6E92ED-7896-DA07-E096-3A26A81E462A}"/>
                </a:ext>
              </a:extLst>
            </p:cNvPr>
            <p:cNvSpPr/>
            <p:nvPr/>
          </p:nvSpPr>
          <p:spPr>
            <a:xfrm>
              <a:off x="292203" y="4974838"/>
              <a:ext cx="4783874" cy="213267"/>
            </a:xfrm>
            <a:prstGeom prst="rect">
              <a:avLst/>
            </a:prstGeom>
            <a:solidFill>
              <a:schemeClr val="tx1">
                <a:lumMod val="75000"/>
                <a:lumOff val="25000"/>
              </a:schemeClr>
            </a:solidFill>
            <a:ln>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12" name="TextBox 11">
              <a:extLst>
                <a:ext uri="{FF2B5EF4-FFF2-40B4-BE49-F238E27FC236}">
                  <a16:creationId xmlns:a16="http://schemas.microsoft.com/office/drawing/2014/main" id="{9CE03EE9-F907-9B0B-AECF-E639278F12D6}"/>
                </a:ext>
              </a:extLst>
            </p:cNvPr>
            <p:cNvSpPr txBox="1"/>
            <p:nvPr/>
          </p:nvSpPr>
          <p:spPr>
            <a:xfrm>
              <a:off x="310180" y="4991563"/>
              <a:ext cx="740919" cy="264820"/>
            </a:xfrm>
            <a:prstGeom prst="rect">
              <a:avLst/>
            </a:prstGeom>
            <a:noFill/>
          </p:spPr>
          <p:txBody>
            <a:bodyPr wrap="none" rtlCol="0">
              <a:spAutoFit/>
            </a:bodyPr>
            <a:lstStyle/>
            <a:p>
              <a:r>
                <a:rPr lang="en-US" sz="659" dirty="0" err="1">
                  <a:solidFill>
                    <a:schemeClr val="bg1"/>
                  </a:solidFill>
                </a:rPr>
                <a:t>JStatusBar</a:t>
              </a:r>
              <a:endParaRPr lang="en-US" sz="659" dirty="0">
                <a:solidFill>
                  <a:schemeClr val="bg1"/>
                </a:solidFill>
              </a:endParaRPr>
            </a:p>
          </p:txBody>
        </p:sp>
      </p:grpSp>
      <p:sp>
        <p:nvSpPr>
          <p:cNvPr id="13" name="TextBox 12">
            <a:extLst>
              <a:ext uri="{FF2B5EF4-FFF2-40B4-BE49-F238E27FC236}">
                <a16:creationId xmlns:a16="http://schemas.microsoft.com/office/drawing/2014/main" id="{70140AD6-DDEB-AA84-E6F9-1F2A12882984}"/>
              </a:ext>
            </a:extLst>
          </p:cNvPr>
          <p:cNvSpPr txBox="1"/>
          <p:nvPr/>
        </p:nvSpPr>
        <p:spPr>
          <a:xfrm>
            <a:off x="1453596" y="1608562"/>
            <a:ext cx="476412" cy="193771"/>
          </a:xfrm>
          <a:prstGeom prst="rect">
            <a:avLst/>
          </a:prstGeom>
          <a:noFill/>
        </p:spPr>
        <p:txBody>
          <a:bodyPr wrap="none" rtlCol="0">
            <a:spAutoFit/>
          </a:bodyPr>
          <a:lstStyle/>
          <a:p>
            <a:r>
              <a:rPr lang="en-US" sz="659" dirty="0" err="1">
                <a:solidFill>
                  <a:schemeClr val="bg1"/>
                </a:solidFill>
              </a:rPr>
              <a:t>JToolbar</a:t>
            </a:r>
            <a:endParaRPr lang="en-US" sz="659" dirty="0">
              <a:solidFill>
                <a:schemeClr val="bg1"/>
              </a:solidFill>
            </a:endParaRPr>
          </a:p>
        </p:txBody>
      </p:sp>
      <p:sp>
        <p:nvSpPr>
          <p:cNvPr id="14" name="TextBox 13">
            <a:extLst>
              <a:ext uri="{FF2B5EF4-FFF2-40B4-BE49-F238E27FC236}">
                <a16:creationId xmlns:a16="http://schemas.microsoft.com/office/drawing/2014/main" id="{5BEA53D3-7B70-37F2-8D39-7C5D20562FB4}"/>
              </a:ext>
            </a:extLst>
          </p:cNvPr>
          <p:cNvSpPr txBox="1"/>
          <p:nvPr/>
        </p:nvSpPr>
        <p:spPr>
          <a:xfrm>
            <a:off x="1676565" y="1447436"/>
            <a:ext cx="530915" cy="193771"/>
          </a:xfrm>
          <a:prstGeom prst="rect">
            <a:avLst/>
          </a:prstGeom>
          <a:noFill/>
        </p:spPr>
        <p:txBody>
          <a:bodyPr wrap="none" rtlCol="0">
            <a:spAutoFit/>
          </a:bodyPr>
          <a:lstStyle/>
          <a:p>
            <a:r>
              <a:rPr lang="en-US" sz="659" dirty="0" err="1">
                <a:solidFill>
                  <a:schemeClr val="bg1"/>
                </a:solidFill>
              </a:rPr>
              <a:t>JMenuBar</a:t>
            </a:r>
            <a:endParaRPr lang="en-US" sz="659" dirty="0">
              <a:solidFill>
                <a:schemeClr val="bg1"/>
              </a:solidFill>
            </a:endParaRPr>
          </a:p>
        </p:txBody>
      </p:sp>
      <p:sp>
        <p:nvSpPr>
          <p:cNvPr id="15" name="TextBox 14">
            <a:extLst>
              <a:ext uri="{FF2B5EF4-FFF2-40B4-BE49-F238E27FC236}">
                <a16:creationId xmlns:a16="http://schemas.microsoft.com/office/drawing/2014/main" id="{6D4EF6B6-AE3D-A6B0-22A3-C0A4DB12DABA}"/>
              </a:ext>
            </a:extLst>
          </p:cNvPr>
          <p:cNvSpPr txBox="1"/>
          <p:nvPr/>
        </p:nvSpPr>
        <p:spPr>
          <a:xfrm>
            <a:off x="1415154" y="1434084"/>
            <a:ext cx="357790" cy="193771"/>
          </a:xfrm>
          <a:prstGeom prst="rect">
            <a:avLst/>
          </a:prstGeom>
          <a:noFill/>
        </p:spPr>
        <p:txBody>
          <a:bodyPr wrap="none" rtlCol="0">
            <a:spAutoFit/>
          </a:bodyPr>
          <a:lstStyle/>
          <a:p>
            <a:r>
              <a:rPr lang="en-US" sz="659" dirty="0" err="1">
                <a:solidFill>
                  <a:schemeClr val="bg1"/>
                </a:solidFill>
              </a:rPr>
              <a:t>JIcon</a:t>
            </a:r>
            <a:endParaRPr lang="en-US" sz="659" dirty="0">
              <a:solidFill>
                <a:schemeClr val="bg1"/>
              </a:solidFill>
            </a:endParaRPr>
          </a:p>
        </p:txBody>
      </p:sp>
      <p:sp>
        <p:nvSpPr>
          <p:cNvPr id="16" name="TextBox 15">
            <a:extLst>
              <a:ext uri="{FF2B5EF4-FFF2-40B4-BE49-F238E27FC236}">
                <a16:creationId xmlns:a16="http://schemas.microsoft.com/office/drawing/2014/main" id="{3D2A18B5-6D12-E957-6EF6-6A545CEDE170}"/>
              </a:ext>
            </a:extLst>
          </p:cNvPr>
          <p:cNvSpPr txBox="1"/>
          <p:nvPr/>
        </p:nvSpPr>
        <p:spPr>
          <a:xfrm>
            <a:off x="4272188" y="1430064"/>
            <a:ext cx="776175" cy="193771"/>
          </a:xfrm>
          <a:prstGeom prst="rect">
            <a:avLst/>
          </a:prstGeom>
          <a:noFill/>
        </p:spPr>
        <p:txBody>
          <a:bodyPr wrap="none" rtlCol="0">
            <a:spAutoFit/>
          </a:bodyPr>
          <a:lstStyle/>
          <a:p>
            <a:r>
              <a:rPr lang="en-US" sz="659" dirty="0" err="1">
                <a:solidFill>
                  <a:schemeClr val="bg1"/>
                </a:solidFill>
              </a:rPr>
              <a:t>JFormControlBox</a:t>
            </a:r>
            <a:endParaRPr lang="en-US" sz="659" dirty="0">
              <a:solidFill>
                <a:schemeClr val="bg1"/>
              </a:solidFill>
            </a:endParaRPr>
          </a:p>
        </p:txBody>
      </p:sp>
      <p:sp>
        <p:nvSpPr>
          <p:cNvPr id="18" name="TextBox 17">
            <a:extLst>
              <a:ext uri="{FF2B5EF4-FFF2-40B4-BE49-F238E27FC236}">
                <a16:creationId xmlns:a16="http://schemas.microsoft.com/office/drawing/2014/main" id="{C83C4A2F-44DB-48C5-FF4C-5EEF99B38FBC}"/>
              </a:ext>
            </a:extLst>
          </p:cNvPr>
          <p:cNvSpPr txBox="1"/>
          <p:nvPr/>
        </p:nvSpPr>
        <p:spPr>
          <a:xfrm>
            <a:off x="2698909" y="2253665"/>
            <a:ext cx="1157689" cy="244362"/>
          </a:xfrm>
          <a:prstGeom prst="rect">
            <a:avLst/>
          </a:prstGeom>
          <a:noFill/>
        </p:spPr>
        <p:txBody>
          <a:bodyPr wrap="none" rtlCol="0">
            <a:spAutoFit/>
          </a:bodyPr>
          <a:lstStyle/>
          <a:p>
            <a:r>
              <a:rPr lang="en-US" sz="988" b="1" dirty="0" err="1">
                <a:solidFill>
                  <a:schemeClr val="bg1"/>
                </a:solidFill>
              </a:rPr>
              <a:t>jSplitBoxContainer</a:t>
            </a:r>
            <a:endParaRPr lang="en-US" sz="988" b="1" dirty="0">
              <a:solidFill>
                <a:schemeClr val="bg1"/>
              </a:solidFill>
            </a:endParaRPr>
          </a:p>
        </p:txBody>
      </p:sp>
      <p:sp>
        <p:nvSpPr>
          <p:cNvPr id="24" name="TextBox 23">
            <a:extLst>
              <a:ext uri="{FF2B5EF4-FFF2-40B4-BE49-F238E27FC236}">
                <a16:creationId xmlns:a16="http://schemas.microsoft.com/office/drawing/2014/main" id="{5B324811-FD94-C636-C631-50E990A6B52A}"/>
              </a:ext>
            </a:extLst>
          </p:cNvPr>
          <p:cNvSpPr txBox="1"/>
          <p:nvPr/>
        </p:nvSpPr>
        <p:spPr>
          <a:xfrm>
            <a:off x="5531762" y="1358644"/>
            <a:ext cx="1550104" cy="1765868"/>
          </a:xfrm>
          <a:prstGeom prst="rect">
            <a:avLst/>
          </a:prstGeom>
          <a:noFill/>
        </p:spPr>
        <p:txBody>
          <a:bodyPr wrap="none" rtlCol="0">
            <a:spAutoFit/>
          </a:bodyPr>
          <a:lstStyle/>
          <a:p>
            <a:r>
              <a:rPr lang="en-US" sz="604" b="1" dirty="0"/>
              <a:t>Usage Requires </a:t>
            </a:r>
            <a:r>
              <a:rPr lang="en-US" sz="604" b="1" dirty="0" err="1"/>
              <a:t>My.jAppEngine</a:t>
            </a:r>
            <a:endParaRPr lang="en-US" sz="604" b="1" dirty="0"/>
          </a:p>
          <a:p>
            <a:endParaRPr lang="en-US" sz="604" b="1" dirty="0"/>
          </a:p>
          <a:p>
            <a:r>
              <a:rPr lang="en-US" sz="604" b="1" dirty="0"/>
              <a:t>Properties</a:t>
            </a:r>
          </a:p>
          <a:p>
            <a:r>
              <a:rPr lang="en-US" sz="604" b="1" dirty="0"/>
              <a:t>Methods</a:t>
            </a:r>
          </a:p>
          <a:p>
            <a:r>
              <a:rPr lang="en-US" sz="604" b="1" dirty="0"/>
              <a:t>	</a:t>
            </a:r>
          </a:p>
          <a:p>
            <a:r>
              <a:rPr lang="en-US" sz="604" b="1" dirty="0"/>
              <a:t>Events</a:t>
            </a:r>
          </a:p>
          <a:p>
            <a:r>
              <a:rPr lang="en-US" sz="604" dirty="0"/>
              <a:t>	</a:t>
            </a:r>
            <a:r>
              <a:rPr lang="en-US" sz="604" dirty="0" err="1"/>
              <a:t>AppLostFocus</a:t>
            </a:r>
            <a:endParaRPr lang="en-US" sz="604" dirty="0"/>
          </a:p>
          <a:p>
            <a:r>
              <a:rPr lang="en-US" sz="604" dirty="0"/>
              <a:t>	</a:t>
            </a:r>
            <a:r>
              <a:rPr lang="en-US" sz="604" dirty="0" err="1"/>
              <a:t>AppGotFocus</a:t>
            </a:r>
            <a:endParaRPr lang="en-US" sz="604" dirty="0"/>
          </a:p>
          <a:p>
            <a:r>
              <a:rPr lang="en-US" sz="604" dirty="0"/>
              <a:t>	</a:t>
            </a:r>
            <a:r>
              <a:rPr lang="en-US" sz="604" dirty="0" err="1"/>
              <a:t>AppToolbarItemClicked</a:t>
            </a:r>
            <a:r>
              <a:rPr lang="en-US" sz="604" dirty="0"/>
              <a:t>(</a:t>
            </a:r>
            <a:r>
              <a:rPr lang="en-US" sz="604" dirty="0" err="1"/>
              <a:t>ItemID</a:t>
            </a:r>
            <a:r>
              <a:rPr lang="en-US" sz="604" dirty="0"/>
              <a:t>)</a:t>
            </a:r>
          </a:p>
          <a:p>
            <a:r>
              <a:rPr lang="en-US" sz="604" dirty="0"/>
              <a:t>	</a:t>
            </a:r>
            <a:r>
              <a:rPr lang="en-US" sz="604" dirty="0" err="1"/>
              <a:t>AppMenuItemClicked</a:t>
            </a:r>
            <a:r>
              <a:rPr lang="en-US" sz="604" dirty="0"/>
              <a:t>(</a:t>
            </a:r>
            <a:r>
              <a:rPr lang="en-US" sz="604" dirty="0" err="1"/>
              <a:t>ItemID</a:t>
            </a:r>
            <a:r>
              <a:rPr lang="en-US" sz="604" dirty="0"/>
              <a:t>)</a:t>
            </a:r>
          </a:p>
          <a:p>
            <a:r>
              <a:rPr lang="en-US" sz="604" dirty="0"/>
              <a:t>	</a:t>
            </a:r>
            <a:r>
              <a:rPr lang="en-US" sz="604" dirty="0" err="1"/>
              <a:t>AppGetSetting</a:t>
            </a:r>
            <a:r>
              <a:rPr lang="en-US" sz="604" dirty="0"/>
              <a:t>(Id)</a:t>
            </a:r>
          </a:p>
          <a:p>
            <a:r>
              <a:rPr lang="en-US" sz="604" dirty="0"/>
              <a:t>	</a:t>
            </a:r>
            <a:r>
              <a:rPr lang="en-US" sz="604" dirty="0" err="1"/>
              <a:t>AppSaveSetting</a:t>
            </a:r>
            <a:r>
              <a:rPr lang="en-US" sz="604" dirty="0"/>
              <a:t>(id, value)</a:t>
            </a:r>
          </a:p>
          <a:p>
            <a:r>
              <a:rPr lang="en-US" sz="604" dirty="0"/>
              <a:t>	</a:t>
            </a:r>
            <a:r>
              <a:rPr lang="en-US" sz="604" dirty="0" err="1"/>
              <a:t>AppClose</a:t>
            </a:r>
            <a:r>
              <a:rPr lang="en-US" sz="604" dirty="0"/>
              <a:t>(</a:t>
            </a:r>
            <a:r>
              <a:rPr lang="en-US" sz="604" dirty="0" err="1"/>
              <a:t>byRef</a:t>
            </a:r>
            <a:r>
              <a:rPr lang="en-US" sz="604" dirty="0"/>
              <a:t> cancel)</a:t>
            </a:r>
          </a:p>
          <a:p>
            <a:r>
              <a:rPr lang="en-US" sz="604" dirty="0"/>
              <a:t>	</a:t>
            </a:r>
            <a:r>
              <a:rPr lang="en-US" sz="604" dirty="0" err="1"/>
              <a:t>AppSearch</a:t>
            </a:r>
            <a:r>
              <a:rPr lang="en-US" sz="604" dirty="0"/>
              <a:t>(Criteria)</a:t>
            </a:r>
          </a:p>
          <a:p>
            <a:r>
              <a:rPr lang="en-US" sz="604" dirty="0"/>
              <a:t>	</a:t>
            </a:r>
            <a:r>
              <a:rPr lang="en-US" sz="604" dirty="0" err="1"/>
              <a:t>AppShowBox</a:t>
            </a:r>
            <a:r>
              <a:rPr lang="en-US" sz="604" dirty="0"/>
              <a:t>(</a:t>
            </a:r>
            <a:r>
              <a:rPr lang="en-US" sz="604" dirty="0" err="1"/>
              <a:t>boxID</a:t>
            </a:r>
            <a:r>
              <a:rPr lang="en-US" sz="604" dirty="0"/>
              <a:t>)</a:t>
            </a:r>
          </a:p>
          <a:p>
            <a:r>
              <a:rPr lang="en-US" sz="604" dirty="0"/>
              <a:t>	</a:t>
            </a:r>
            <a:r>
              <a:rPr lang="en-US" sz="604" dirty="0" err="1"/>
              <a:t>AppHideBox</a:t>
            </a:r>
            <a:r>
              <a:rPr lang="en-US" sz="604" dirty="0"/>
              <a:t>(</a:t>
            </a:r>
            <a:r>
              <a:rPr lang="en-US" sz="604" dirty="0" err="1"/>
              <a:t>boxID</a:t>
            </a:r>
            <a:r>
              <a:rPr lang="en-US" sz="604" dirty="0"/>
              <a:t>)</a:t>
            </a:r>
          </a:p>
          <a:p>
            <a:r>
              <a:rPr lang="en-US" sz="604" dirty="0"/>
              <a:t>	</a:t>
            </a:r>
            <a:r>
              <a:rPr lang="en-US" sz="604" dirty="0" err="1"/>
              <a:t>AppCloseBox</a:t>
            </a:r>
            <a:r>
              <a:rPr lang="en-US" sz="604" dirty="0"/>
              <a:t>(</a:t>
            </a:r>
            <a:r>
              <a:rPr lang="en-US" sz="604" dirty="0" err="1"/>
              <a:t>boxID</a:t>
            </a:r>
            <a:r>
              <a:rPr lang="en-US" sz="604" dirty="0"/>
              <a:t>)</a:t>
            </a:r>
          </a:p>
          <a:p>
            <a:r>
              <a:rPr lang="en-US" sz="604" dirty="0"/>
              <a:t>	</a:t>
            </a:r>
          </a:p>
        </p:txBody>
      </p:sp>
      <p:sp>
        <p:nvSpPr>
          <p:cNvPr id="21" name="TextBox 20">
            <a:extLst>
              <a:ext uri="{FF2B5EF4-FFF2-40B4-BE49-F238E27FC236}">
                <a16:creationId xmlns:a16="http://schemas.microsoft.com/office/drawing/2014/main" id="{DA4830F6-E5C7-4FF9-FED5-2F3C74F6C121}"/>
              </a:ext>
            </a:extLst>
          </p:cNvPr>
          <p:cNvSpPr txBox="1"/>
          <p:nvPr/>
        </p:nvSpPr>
        <p:spPr>
          <a:xfrm>
            <a:off x="5185799" y="3219183"/>
            <a:ext cx="2507665" cy="1106713"/>
          </a:xfrm>
          <a:prstGeom prst="rect">
            <a:avLst/>
          </a:prstGeom>
          <a:noFill/>
        </p:spPr>
        <p:txBody>
          <a:bodyPr wrap="square" rtlCol="0">
            <a:spAutoFit/>
          </a:bodyPr>
          <a:lstStyle/>
          <a:p>
            <a:pPr algn="l"/>
            <a:r>
              <a:rPr lang="en-US" sz="659" dirty="0"/>
              <a:t>Methods</a:t>
            </a:r>
          </a:p>
          <a:p>
            <a:pPr algn="l"/>
            <a:r>
              <a:rPr lang="en-US" sz="659" dirty="0"/>
              <a:t>For </a:t>
            </a:r>
            <a:r>
              <a:rPr lang="en-US" sz="659" dirty="0" err="1"/>
              <a:t>MenuBar</a:t>
            </a:r>
            <a:r>
              <a:rPr lang="en-US" sz="659" dirty="0"/>
              <a:t>/</a:t>
            </a:r>
            <a:r>
              <a:rPr lang="en-US" sz="659" dirty="0" err="1"/>
              <a:t>ToolBar</a:t>
            </a:r>
            <a:r>
              <a:rPr lang="en-US" sz="659" dirty="0"/>
              <a:t>/</a:t>
            </a:r>
            <a:r>
              <a:rPr lang="en-US" sz="659" dirty="0" err="1"/>
              <a:t>StatusBar</a:t>
            </a:r>
            <a:endParaRPr lang="en-US" sz="659" dirty="0"/>
          </a:p>
          <a:p>
            <a:pPr algn="l"/>
            <a:r>
              <a:rPr lang="en-US" sz="659" dirty="0"/>
              <a:t>	Add{Bar}{</a:t>
            </a:r>
            <a:r>
              <a:rPr lang="en-US" sz="659" dirty="0" err="1"/>
              <a:t>ObjectType</a:t>
            </a:r>
            <a:r>
              <a:rPr lang="en-US" sz="659" dirty="0"/>
              <a:t>} – Creates the Objects, adds it and returns a reference for special configuration</a:t>
            </a:r>
          </a:p>
          <a:p>
            <a:pPr algn="l"/>
            <a:r>
              <a:rPr lang="en-US" sz="659" dirty="0"/>
              <a:t>	Remove{Bar}{</a:t>
            </a:r>
            <a:r>
              <a:rPr lang="en-US" sz="659" dirty="0" err="1"/>
              <a:t>ObjectType</a:t>
            </a:r>
            <a:r>
              <a:rPr lang="en-US" sz="659" dirty="0"/>
              <a:t>} – Removes a specific item and its children</a:t>
            </a:r>
          </a:p>
          <a:p>
            <a:pPr algn="l"/>
            <a:r>
              <a:rPr lang="en-US" sz="659" dirty="0"/>
              <a:t>	Get{Bar}{</a:t>
            </a:r>
            <a:r>
              <a:rPr lang="en-US" sz="659" dirty="0" err="1"/>
              <a:t>ObjectType</a:t>
            </a:r>
            <a:r>
              <a:rPr lang="en-US" sz="659" dirty="0"/>
              <a:t>} – Returns a reference to a specific object</a:t>
            </a:r>
          </a:p>
          <a:p>
            <a:pPr algn="l"/>
            <a:r>
              <a:rPr lang="en-US" sz="659" dirty="0"/>
              <a:t>	Enable/Disable – Enables and Disables </a:t>
            </a:r>
          </a:p>
          <a:p>
            <a:pPr algn="l"/>
            <a:endParaRPr lang="en-US" sz="659" dirty="0"/>
          </a:p>
        </p:txBody>
      </p:sp>
      <p:grpSp>
        <p:nvGrpSpPr>
          <p:cNvPr id="10" name="Group 9">
            <a:extLst>
              <a:ext uri="{FF2B5EF4-FFF2-40B4-BE49-F238E27FC236}">
                <a16:creationId xmlns:a16="http://schemas.microsoft.com/office/drawing/2014/main" id="{76C0CB9C-AA19-2D0B-08B2-EDD6C1DC3763}"/>
              </a:ext>
            </a:extLst>
          </p:cNvPr>
          <p:cNvGrpSpPr/>
          <p:nvPr/>
        </p:nvGrpSpPr>
        <p:grpSpPr>
          <a:xfrm>
            <a:off x="1427857" y="3539794"/>
            <a:ext cx="2595569" cy="1719909"/>
            <a:chOff x="5363051" y="504170"/>
            <a:chExt cx="3547277" cy="2350542"/>
          </a:xfrm>
        </p:grpSpPr>
        <p:grpSp>
          <p:nvGrpSpPr>
            <p:cNvPr id="23" name="Group 22">
              <a:extLst>
                <a:ext uri="{FF2B5EF4-FFF2-40B4-BE49-F238E27FC236}">
                  <a16:creationId xmlns:a16="http://schemas.microsoft.com/office/drawing/2014/main" id="{C5F443A3-F75D-DD0E-E223-947AC700BDB6}"/>
                </a:ext>
              </a:extLst>
            </p:cNvPr>
            <p:cNvGrpSpPr/>
            <p:nvPr/>
          </p:nvGrpSpPr>
          <p:grpSpPr>
            <a:xfrm>
              <a:off x="5376254" y="786942"/>
              <a:ext cx="3534074" cy="2067770"/>
              <a:chOff x="1395663" y="751271"/>
              <a:chExt cx="8691324" cy="4633562"/>
            </a:xfrm>
          </p:grpSpPr>
          <p:pic>
            <p:nvPicPr>
              <p:cNvPr id="25" name="Picture 24">
                <a:extLst>
                  <a:ext uri="{FF2B5EF4-FFF2-40B4-BE49-F238E27FC236}">
                    <a16:creationId xmlns:a16="http://schemas.microsoft.com/office/drawing/2014/main" id="{9D011A01-C778-5A82-CD1E-3C04C6BDA5B9}"/>
                  </a:ext>
                </a:extLst>
              </p:cNvPr>
              <p:cNvPicPr>
                <a:picLocks noChangeAspect="1"/>
              </p:cNvPicPr>
              <p:nvPr/>
            </p:nvPicPr>
            <p:blipFill>
              <a:blip r:embed="rId2"/>
              <a:stretch>
                <a:fillRect/>
              </a:stretch>
            </p:blipFill>
            <p:spPr>
              <a:xfrm>
                <a:off x="1395663" y="751271"/>
                <a:ext cx="8691324" cy="4633562"/>
              </a:xfrm>
              <a:prstGeom prst="rect">
                <a:avLst/>
              </a:prstGeom>
            </p:spPr>
          </p:pic>
          <p:sp>
            <p:nvSpPr>
              <p:cNvPr id="26" name="Rectangle 25">
                <a:extLst>
                  <a:ext uri="{FF2B5EF4-FFF2-40B4-BE49-F238E27FC236}">
                    <a16:creationId xmlns:a16="http://schemas.microsoft.com/office/drawing/2014/main" id="{084ECEC0-332F-400E-8F19-78727F88931C}"/>
                  </a:ext>
                </a:extLst>
              </p:cNvPr>
              <p:cNvSpPr/>
              <p:nvPr/>
            </p:nvSpPr>
            <p:spPr>
              <a:xfrm>
                <a:off x="1441994" y="1120704"/>
                <a:ext cx="8613190" cy="4109161"/>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27" name="TextBox 26">
                <a:extLst>
                  <a:ext uri="{FF2B5EF4-FFF2-40B4-BE49-F238E27FC236}">
                    <a16:creationId xmlns:a16="http://schemas.microsoft.com/office/drawing/2014/main" id="{6834A97C-42F6-C7FC-8024-80DF50767CB2}"/>
                  </a:ext>
                </a:extLst>
              </p:cNvPr>
              <p:cNvSpPr txBox="1"/>
              <p:nvPr/>
            </p:nvSpPr>
            <p:spPr>
              <a:xfrm>
                <a:off x="3852854" y="2652066"/>
                <a:ext cx="4273561" cy="1524598"/>
              </a:xfrm>
              <a:prstGeom prst="rect">
                <a:avLst/>
              </a:prstGeom>
              <a:noFill/>
            </p:spPr>
            <p:txBody>
              <a:bodyPr wrap="none" rtlCol="0">
                <a:spAutoFit/>
              </a:bodyPr>
              <a:lstStyle/>
              <a:p>
                <a:pPr algn="ctr"/>
                <a:r>
                  <a:rPr lang="en-US" sz="1537" b="1" dirty="0">
                    <a:solidFill>
                      <a:schemeClr val="bg1"/>
                    </a:solidFill>
                  </a:rPr>
                  <a:t>Client Area</a:t>
                </a:r>
              </a:p>
              <a:p>
                <a:pPr algn="ctr"/>
                <a:r>
                  <a:rPr lang="en-US" sz="1098" b="1" dirty="0" err="1">
                    <a:solidFill>
                      <a:schemeClr val="bg1">
                        <a:lumMod val="85000"/>
                      </a:schemeClr>
                    </a:solidFill>
                    <a:effectLst>
                      <a:outerShdw blurRad="38100" dist="38100" dir="2700000" algn="tl">
                        <a:srgbClr val="000000">
                          <a:alpha val="43137"/>
                        </a:srgbClr>
                      </a:outerShdw>
                    </a:effectLst>
                  </a:rPr>
                  <a:t>jSplitBoxContainer</a:t>
                </a:r>
                <a:endParaRPr lang="en-US" sz="1098" b="1" dirty="0">
                  <a:solidFill>
                    <a:schemeClr val="bg1">
                      <a:lumMod val="85000"/>
                    </a:schemeClr>
                  </a:solidFill>
                  <a:effectLst>
                    <a:outerShdw blurRad="38100" dist="38100" dir="2700000" algn="tl">
                      <a:srgbClr val="000000">
                        <a:alpha val="43137"/>
                      </a:srgbClr>
                    </a:outerShdw>
                  </a:effectLst>
                </a:endParaRPr>
              </a:p>
            </p:txBody>
          </p:sp>
        </p:grpSp>
        <p:sp>
          <p:nvSpPr>
            <p:cNvPr id="28" name="TextBox 27">
              <a:extLst>
                <a:ext uri="{FF2B5EF4-FFF2-40B4-BE49-F238E27FC236}">
                  <a16:creationId xmlns:a16="http://schemas.microsoft.com/office/drawing/2014/main" id="{F1A09BC3-52EE-520A-02A9-228353527D3A}"/>
                </a:ext>
              </a:extLst>
            </p:cNvPr>
            <p:cNvSpPr txBox="1"/>
            <p:nvPr/>
          </p:nvSpPr>
          <p:spPr>
            <a:xfrm>
              <a:off x="5363051" y="504170"/>
              <a:ext cx="729965" cy="341585"/>
            </a:xfrm>
            <a:prstGeom prst="rect">
              <a:avLst/>
            </a:prstGeom>
            <a:noFill/>
          </p:spPr>
          <p:txBody>
            <a:bodyPr wrap="none" rtlCol="0">
              <a:spAutoFit/>
            </a:bodyPr>
            <a:lstStyle/>
            <a:p>
              <a:r>
                <a:rPr lang="en-US" sz="1024" b="1" dirty="0">
                  <a:effectLst>
                    <a:outerShdw blurRad="38100" dist="38100" dir="2700000" algn="tl">
                      <a:srgbClr val="000000">
                        <a:alpha val="43137"/>
                      </a:srgbClr>
                    </a:outerShdw>
                  </a:effectLst>
                </a:rPr>
                <a:t>Target</a:t>
              </a:r>
            </a:p>
          </p:txBody>
        </p:sp>
      </p:grpSp>
    </p:spTree>
    <p:extLst>
      <p:ext uri="{BB962C8B-B14F-4D97-AF65-F5344CB8AC3E}">
        <p14:creationId xmlns:p14="http://schemas.microsoft.com/office/powerpoint/2010/main" val="134159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8AD85E4-5727-93A0-D34B-0B90ED4106DB}"/>
              </a:ext>
            </a:extLst>
          </p:cNvPr>
          <p:cNvGrpSpPr/>
          <p:nvPr/>
        </p:nvGrpSpPr>
        <p:grpSpPr>
          <a:xfrm>
            <a:off x="1458238" y="1473524"/>
            <a:ext cx="3578851" cy="1780049"/>
            <a:chOff x="1208620" y="1470899"/>
            <a:chExt cx="6981950" cy="3710236"/>
          </a:xfrm>
        </p:grpSpPr>
        <p:sp>
          <p:nvSpPr>
            <p:cNvPr id="29" name="Rectangle 28">
              <a:extLst>
                <a:ext uri="{FF2B5EF4-FFF2-40B4-BE49-F238E27FC236}">
                  <a16:creationId xmlns:a16="http://schemas.microsoft.com/office/drawing/2014/main" id="{FFCB368C-4C7C-6CB1-0BA1-0A217367B261}"/>
                </a:ext>
              </a:extLst>
            </p:cNvPr>
            <p:cNvSpPr/>
            <p:nvPr/>
          </p:nvSpPr>
          <p:spPr>
            <a:xfrm>
              <a:off x="1208620" y="1501234"/>
              <a:ext cx="6981950" cy="3679901"/>
            </a:xfrm>
            <a:prstGeom prst="rect">
              <a:avLst/>
            </a:prstGeom>
            <a:solidFill>
              <a:srgbClr val="3030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88"/>
            </a:p>
          </p:txBody>
        </p:sp>
        <p:sp>
          <p:nvSpPr>
            <p:cNvPr id="4" name="Rectangle 3">
              <a:extLst>
                <a:ext uri="{FF2B5EF4-FFF2-40B4-BE49-F238E27FC236}">
                  <a16:creationId xmlns:a16="http://schemas.microsoft.com/office/drawing/2014/main" id="{CBC46C4B-87F2-FEAA-80A3-1CA6CC78E637}"/>
                </a:ext>
              </a:extLst>
            </p:cNvPr>
            <p:cNvSpPr/>
            <p:nvPr/>
          </p:nvSpPr>
          <p:spPr>
            <a:xfrm>
              <a:off x="1257302" y="1568140"/>
              <a:ext cx="1711710" cy="3571178"/>
            </a:xfrm>
            <a:prstGeom prst="rect">
              <a:avLst/>
            </a:prstGeom>
            <a:solidFill>
              <a:schemeClr val="tx1">
                <a:lumMod val="65000"/>
                <a:lumOff val="3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88"/>
            </a:p>
          </p:txBody>
        </p:sp>
        <p:sp>
          <p:nvSpPr>
            <p:cNvPr id="7" name="Rectangle 6">
              <a:extLst>
                <a:ext uri="{FF2B5EF4-FFF2-40B4-BE49-F238E27FC236}">
                  <a16:creationId xmlns:a16="http://schemas.microsoft.com/office/drawing/2014/main" id="{7C1220DF-B32C-CD87-0E6E-290F0CF861DF}"/>
                </a:ext>
              </a:extLst>
            </p:cNvPr>
            <p:cNvSpPr/>
            <p:nvPr/>
          </p:nvSpPr>
          <p:spPr>
            <a:xfrm>
              <a:off x="3061009" y="1568140"/>
              <a:ext cx="5043140" cy="3571178"/>
            </a:xfrm>
            <a:prstGeom prst="rect">
              <a:avLst/>
            </a:prstGeom>
            <a:solidFill>
              <a:schemeClr val="tx1">
                <a:lumMod val="65000"/>
                <a:lumOff val="35000"/>
              </a:schemeClr>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88"/>
            </a:p>
          </p:txBody>
        </p:sp>
        <p:sp>
          <p:nvSpPr>
            <p:cNvPr id="8" name="TextBox 7">
              <a:extLst>
                <a:ext uri="{FF2B5EF4-FFF2-40B4-BE49-F238E27FC236}">
                  <a16:creationId xmlns:a16="http://schemas.microsoft.com/office/drawing/2014/main" id="{018BE568-2ED0-F2AD-9C1F-1311504D7B53}"/>
                </a:ext>
              </a:extLst>
            </p:cNvPr>
            <p:cNvSpPr txBox="1"/>
            <p:nvPr/>
          </p:nvSpPr>
          <p:spPr>
            <a:xfrm>
              <a:off x="1243332" y="1504911"/>
              <a:ext cx="688630" cy="403886"/>
            </a:xfrm>
            <a:prstGeom prst="rect">
              <a:avLst/>
            </a:prstGeom>
            <a:noFill/>
            <a:ln>
              <a:noFill/>
            </a:ln>
          </p:spPr>
          <p:txBody>
            <a:bodyPr wrap="none" rtlCol="0">
              <a:spAutoFit/>
            </a:bodyPr>
            <a:lstStyle/>
            <a:p>
              <a:r>
                <a:rPr lang="en-US" sz="659" dirty="0">
                  <a:solidFill>
                    <a:schemeClr val="bg1">
                      <a:lumMod val="85000"/>
                    </a:schemeClr>
                  </a:solidFill>
                </a:rPr>
                <a:t>S1P1</a:t>
              </a:r>
            </a:p>
          </p:txBody>
        </p:sp>
        <p:sp>
          <p:nvSpPr>
            <p:cNvPr id="9" name="TextBox 8">
              <a:extLst>
                <a:ext uri="{FF2B5EF4-FFF2-40B4-BE49-F238E27FC236}">
                  <a16:creationId xmlns:a16="http://schemas.microsoft.com/office/drawing/2014/main" id="{106A748C-8AEA-CD4A-D136-9ECE4F89D86E}"/>
                </a:ext>
              </a:extLst>
            </p:cNvPr>
            <p:cNvSpPr txBox="1"/>
            <p:nvPr/>
          </p:nvSpPr>
          <p:spPr>
            <a:xfrm>
              <a:off x="3047097" y="1470899"/>
              <a:ext cx="688630" cy="403886"/>
            </a:xfrm>
            <a:prstGeom prst="rect">
              <a:avLst/>
            </a:prstGeom>
            <a:noFill/>
            <a:ln>
              <a:noFill/>
            </a:ln>
          </p:spPr>
          <p:txBody>
            <a:bodyPr wrap="none" rtlCol="0">
              <a:spAutoFit/>
            </a:bodyPr>
            <a:lstStyle/>
            <a:p>
              <a:r>
                <a:rPr lang="en-US" sz="659" dirty="0">
                  <a:solidFill>
                    <a:schemeClr val="bg1">
                      <a:lumMod val="85000"/>
                    </a:schemeClr>
                  </a:solidFill>
                </a:rPr>
                <a:t>S1P2</a:t>
              </a:r>
            </a:p>
          </p:txBody>
        </p:sp>
        <p:sp>
          <p:nvSpPr>
            <p:cNvPr id="10" name="Rectangle 9">
              <a:extLst>
                <a:ext uri="{FF2B5EF4-FFF2-40B4-BE49-F238E27FC236}">
                  <a16:creationId xmlns:a16="http://schemas.microsoft.com/office/drawing/2014/main" id="{A2EA6E12-CDA7-CEAA-3DCA-B41376157413}"/>
                </a:ext>
              </a:extLst>
            </p:cNvPr>
            <p:cNvSpPr/>
            <p:nvPr/>
          </p:nvSpPr>
          <p:spPr>
            <a:xfrm>
              <a:off x="3169733" y="1718683"/>
              <a:ext cx="4859145" cy="3353729"/>
            </a:xfrm>
            <a:prstGeom prst="rect">
              <a:avLst/>
            </a:prstGeom>
            <a:solidFill>
              <a:schemeClr val="tx1">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12" name="TextBox 11">
              <a:extLst>
                <a:ext uri="{FF2B5EF4-FFF2-40B4-BE49-F238E27FC236}">
                  <a16:creationId xmlns:a16="http://schemas.microsoft.com/office/drawing/2014/main" id="{C26A6BDB-DD44-18F1-F2D2-419597128072}"/>
                </a:ext>
              </a:extLst>
            </p:cNvPr>
            <p:cNvSpPr txBox="1"/>
            <p:nvPr/>
          </p:nvSpPr>
          <p:spPr>
            <a:xfrm>
              <a:off x="3141801" y="1676866"/>
              <a:ext cx="741791" cy="438769"/>
            </a:xfrm>
            <a:prstGeom prst="rect">
              <a:avLst/>
            </a:prstGeom>
            <a:noFill/>
            <a:ln>
              <a:noFill/>
            </a:ln>
          </p:spPr>
          <p:txBody>
            <a:bodyPr wrap="none" rtlCol="0">
              <a:spAutoFit/>
            </a:bodyPr>
            <a:lstStyle/>
            <a:p>
              <a:r>
                <a:rPr lang="en-US" sz="768" dirty="0"/>
                <a:t>S3P1</a:t>
              </a:r>
            </a:p>
          </p:txBody>
        </p:sp>
        <p:sp>
          <p:nvSpPr>
            <p:cNvPr id="13" name="TextBox 12">
              <a:extLst>
                <a:ext uri="{FF2B5EF4-FFF2-40B4-BE49-F238E27FC236}">
                  <a16:creationId xmlns:a16="http://schemas.microsoft.com/office/drawing/2014/main" id="{1D677D14-A4AA-B1AA-ADB1-7BF21C6EABDE}"/>
                </a:ext>
              </a:extLst>
            </p:cNvPr>
            <p:cNvSpPr txBox="1"/>
            <p:nvPr/>
          </p:nvSpPr>
          <p:spPr>
            <a:xfrm>
              <a:off x="5575554" y="1676866"/>
              <a:ext cx="741791" cy="438769"/>
            </a:xfrm>
            <a:prstGeom prst="rect">
              <a:avLst/>
            </a:prstGeom>
            <a:noFill/>
            <a:ln>
              <a:noFill/>
            </a:ln>
          </p:spPr>
          <p:txBody>
            <a:bodyPr wrap="none" rtlCol="0">
              <a:spAutoFit/>
            </a:bodyPr>
            <a:lstStyle/>
            <a:p>
              <a:r>
                <a:rPr lang="en-US" sz="768" dirty="0"/>
                <a:t>S3P2</a:t>
              </a:r>
            </a:p>
          </p:txBody>
        </p:sp>
        <p:sp>
          <p:nvSpPr>
            <p:cNvPr id="14" name="Rectangle 13">
              <a:extLst>
                <a:ext uri="{FF2B5EF4-FFF2-40B4-BE49-F238E27FC236}">
                  <a16:creationId xmlns:a16="http://schemas.microsoft.com/office/drawing/2014/main" id="{1E9B5A23-1D01-88C7-9517-5074AF616178}"/>
                </a:ext>
              </a:extLst>
            </p:cNvPr>
            <p:cNvSpPr/>
            <p:nvPr/>
          </p:nvSpPr>
          <p:spPr>
            <a:xfrm>
              <a:off x="1354874" y="1929664"/>
              <a:ext cx="1563959" cy="3004247"/>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16" name="TextBox 15">
              <a:extLst>
                <a:ext uri="{FF2B5EF4-FFF2-40B4-BE49-F238E27FC236}">
                  <a16:creationId xmlns:a16="http://schemas.microsoft.com/office/drawing/2014/main" id="{10A27D6C-DDBB-63D1-D329-C40E8A8EF0E2}"/>
                </a:ext>
              </a:extLst>
            </p:cNvPr>
            <p:cNvSpPr txBox="1"/>
            <p:nvPr/>
          </p:nvSpPr>
          <p:spPr>
            <a:xfrm>
              <a:off x="1340184" y="1937138"/>
              <a:ext cx="741791" cy="685082"/>
            </a:xfrm>
            <a:prstGeom prst="rect">
              <a:avLst/>
            </a:prstGeom>
            <a:noFill/>
            <a:ln>
              <a:noFill/>
            </a:ln>
          </p:spPr>
          <p:txBody>
            <a:bodyPr wrap="none" rtlCol="0">
              <a:spAutoFit/>
            </a:bodyPr>
            <a:lstStyle/>
            <a:p>
              <a:r>
                <a:rPr lang="en-US" sz="768" dirty="0"/>
                <a:t>S2P1</a:t>
              </a:r>
            </a:p>
            <a:p>
              <a:r>
                <a:rPr lang="en-US" sz="768" dirty="0">
                  <a:solidFill>
                    <a:schemeClr val="bg1"/>
                  </a:solidFill>
                </a:rPr>
                <a:t>TL</a:t>
              </a:r>
            </a:p>
          </p:txBody>
        </p:sp>
        <p:sp>
          <p:nvSpPr>
            <p:cNvPr id="17" name="TextBox 16">
              <a:extLst>
                <a:ext uri="{FF2B5EF4-FFF2-40B4-BE49-F238E27FC236}">
                  <a16:creationId xmlns:a16="http://schemas.microsoft.com/office/drawing/2014/main" id="{D610D1DC-3212-87CC-5DF2-8101E4D2AE00}"/>
                </a:ext>
              </a:extLst>
            </p:cNvPr>
            <p:cNvSpPr txBox="1"/>
            <p:nvPr/>
          </p:nvSpPr>
          <p:spPr>
            <a:xfrm>
              <a:off x="1354874" y="3725401"/>
              <a:ext cx="741791" cy="685082"/>
            </a:xfrm>
            <a:prstGeom prst="rect">
              <a:avLst/>
            </a:prstGeom>
            <a:noFill/>
            <a:ln>
              <a:noFill/>
            </a:ln>
          </p:spPr>
          <p:txBody>
            <a:bodyPr wrap="none" rtlCol="0">
              <a:spAutoFit/>
            </a:bodyPr>
            <a:lstStyle/>
            <a:p>
              <a:r>
                <a:rPr lang="en-US" sz="768" dirty="0"/>
                <a:t>S2P2</a:t>
              </a:r>
            </a:p>
            <a:p>
              <a:r>
                <a:rPr lang="en-US" sz="768" dirty="0">
                  <a:solidFill>
                    <a:schemeClr val="bg1"/>
                  </a:solidFill>
                </a:rPr>
                <a:t>BL</a:t>
              </a:r>
            </a:p>
          </p:txBody>
        </p:sp>
        <p:sp>
          <p:nvSpPr>
            <p:cNvPr id="18" name="Rectangle 17">
              <a:extLst>
                <a:ext uri="{FF2B5EF4-FFF2-40B4-BE49-F238E27FC236}">
                  <a16:creationId xmlns:a16="http://schemas.microsoft.com/office/drawing/2014/main" id="{09C0C45C-4230-B74B-0D87-EFD9CCA49B87}"/>
                </a:ext>
              </a:extLst>
            </p:cNvPr>
            <p:cNvSpPr/>
            <p:nvPr/>
          </p:nvSpPr>
          <p:spPr>
            <a:xfrm>
              <a:off x="3331978" y="1929664"/>
              <a:ext cx="2067105" cy="3004247"/>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dirty="0"/>
            </a:p>
          </p:txBody>
        </p:sp>
        <p:sp>
          <p:nvSpPr>
            <p:cNvPr id="20" name="Rectangle 19">
              <a:extLst>
                <a:ext uri="{FF2B5EF4-FFF2-40B4-BE49-F238E27FC236}">
                  <a16:creationId xmlns:a16="http://schemas.microsoft.com/office/drawing/2014/main" id="{EB438E30-3633-4007-0BEC-9EC5FBE8E712}"/>
                </a:ext>
              </a:extLst>
            </p:cNvPr>
            <p:cNvSpPr/>
            <p:nvPr/>
          </p:nvSpPr>
          <p:spPr>
            <a:xfrm>
              <a:off x="5816728" y="1924089"/>
              <a:ext cx="2011428" cy="3009822"/>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22" name="TextBox 21">
              <a:extLst>
                <a:ext uri="{FF2B5EF4-FFF2-40B4-BE49-F238E27FC236}">
                  <a16:creationId xmlns:a16="http://schemas.microsoft.com/office/drawing/2014/main" id="{4D6A2B54-A89A-E6D0-E4DA-3739EB32287C}"/>
                </a:ext>
              </a:extLst>
            </p:cNvPr>
            <p:cNvSpPr txBox="1"/>
            <p:nvPr/>
          </p:nvSpPr>
          <p:spPr>
            <a:xfrm>
              <a:off x="3336411" y="1937138"/>
              <a:ext cx="741791" cy="685082"/>
            </a:xfrm>
            <a:prstGeom prst="rect">
              <a:avLst/>
            </a:prstGeom>
            <a:noFill/>
            <a:ln>
              <a:noFill/>
            </a:ln>
          </p:spPr>
          <p:txBody>
            <a:bodyPr wrap="none" rtlCol="0">
              <a:spAutoFit/>
            </a:bodyPr>
            <a:lstStyle/>
            <a:p>
              <a:r>
                <a:rPr lang="en-US" sz="768" dirty="0"/>
                <a:t>S4P1</a:t>
              </a:r>
            </a:p>
            <a:p>
              <a:r>
                <a:rPr lang="en-US" sz="768" dirty="0">
                  <a:solidFill>
                    <a:schemeClr val="bg1"/>
                  </a:solidFill>
                </a:rPr>
                <a:t>TM</a:t>
              </a:r>
            </a:p>
          </p:txBody>
        </p:sp>
        <p:sp>
          <p:nvSpPr>
            <p:cNvPr id="23" name="TextBox 22">
              <a:extLst>
                <a:ext uri="{FF2B5EF4-FFF2-40B4-BE49-F238E27FC236}">
                  <a16:creationId xmlns:a16="http://schemas.microsoft.com/office/drawing/2014/main" id="{75816DC1-8FA1-718D-165E-C55E400F9DBA}"/>
                </a:ext>
              </a:extLst>
            </p:cNvPr>
            <p:cNvSpPr txBox="1"/>
            <p:nvPr/>
          </p:nvSpPr>
          <p:spPr>
            <a:xfrm>
              <a:off x="3331426" y="4210481"/>
              <a:ext cx="741791" cy="685082"/>
            </a:xfrm>
            <a:prstGeom prst="rect">
              <a:avLst/>
            </a:prstGeom>
            <a:noFill/>
            <a:ln>
              <a:noFill/>
            </a:ln>
          </p:spPr>
          <p:txBody>
            <a:bodyPr wrap="none" rtlCol="0">
              <a:spAutoFit/>
            </a:bodyPr>
            <a:lstStyle/>
            <a:p>
              <a:r>
                <a:rPr lang="en-US" sz="768" dirty="0"/>
                <a:t>S4P2</a:t>
              </a:r>
            </a:p>
            <a:p>
              <a:r>
                <a:rPr lang="en-US" sz="768" dirty="0">
                  <a:solidFill>
                    <a:schemeClr val="bg1"/>
                  </a:solidFill>
                </a:rPr>
                <a:t>BM</a:t>
              </a:r>
            </a:p>
          </p:txBody>
        </p:sp>
        <p:sp>
          <p:nvSpPr>
            <p:cNvPr id="24" name="TextBox 23">
              <a:extLst>
                <a:ext uri="{FF2B5EF4-FFF2-40B4-BE49-F238E27FC236}">
                  <a16:creationId xmlns:a16="http://schemas.microsoft.com/office/drawing/2014/main" id="{694B60F5-509A-F9B4-3435-81E5F17C41B8}"/>
                </a:ext>
              </a:extLst>
            </p:cNvPr>
            <p:cNvSpPr txBox="1"/>
            <p:nvPr/>
          </p:nvSpPr>
          <p:spPr>
            <a:xfrm>
              <a:off x="5827155" y="1937138"/>
              <a:ext cx="741791" cy="685082"/>
            </a:xfrm>
            <a:prstGeom prst="rect">
              <a:avLst/>
            </a:prstGeom>
            <a:noFill/>
            <a:ln>
              <a:noFill/>
            </a:ln>
          </p:spPr>
          <p:txBody>
            <a:bodyPr wrap="none" rtlCol="0">
              <a:spAutoFit/>
            </a:bodyPr>
            <a:lstStyle/>
            <a:p>
              <a:r>
                <a:rPr lang="en-US" sz="768" dirty="0"/>
                <a:t>S5P1</a:t>
              </a:r>
            </a:p>
            <a:p>
              <a:r>
                <a:rPr lang="en-US" sz="768" dirty="0">
                  <a:solidFill>
                    <a:schemeClr val="bg1"/>
                  </a:solidFill>
                </a:rPr>
                <a:t>TR</a:t>
              </a:r>
            </a:p>
          </p:txBody>
        </p:sp>
        <p:sp>
          <p:nvSpPr>
            <p:cNvPr id="25" name="TextBox 24">
              <a:extLst>
                <a:ext uri="{FF2B5EF4-FFF2-40B4-BE49-F238E27FC236}">
                  <a16:creationId xmlns:a16="http://schemas.microsoft.com/office/drawing/2014/main" id="{232B9555-5C3B-766E-6ECA-6A2948292F36}"/>
                </a:ext>
              </a:extLst>
            </p:cNvPr>
            <p:cNvSpPr txBox="1"/>
            <p:nvPr/>
          </p:nvSpPr>
          <p:spPr>
            <a:xfrm>
              <a:off x="5822227" y="3725401"/>
              <a:ext cx="741791" cy="685082"/>
            </a:xfrm>
            <a:prstGeom prst="rect">
              <a:avLst/>
            </a:prstGeom>
            <a:noFill/>
            <a:ln>
              <a:noFill/>
            </a:ln>
          </p:spPr>
          <p:txBody>
            <a:bodyPr wrap="none" rtlCol="0">
              <a:spAutoFit/>
            </a:bodyPr>
            <a:lstStyle/>
            <a:p>
              <a:r>
                <a:rPr lang="en-US" sz="768" dirty="0"/>
                <a:t>S5P2</a:t>
              </a:r>
            </a:p>
            <a:p>
              <a:r>
                <a:rPr lang="en-US" sz="768" dirty="0">
                  <a:solidFill>
                    <a:schemeClr val="bg1"/>
                  </a:solidFill>
                </a:rPr>
                <a:t>BR</a:t>
              </a:r>
            </a:p>
          </p:txBody>
        </p:sp>
        <p:sp>
          <p:nvSpPr>
            <p:cNvPr id="28" name="Rectangle 27">
              <a:extLst>
                <a:ext uri="{FF2B5EF4-FFF2-40B4-BE49-F238E27FC236}">
                  <a16:creationId xmlns:a16="http://schemas.microsoft.com/office/drawing/2014/main" id="{1DF536AA-0153-35CA-412C-C09D8A1038BA}"/>
                </a:ext>
              </a:extLst>
            </p:cNvPr>
            <p:cNvSpPr/>
            <p:nvPr/>
          </p:nvSpPr>
          <p:spPr>
            <a:xfrm>
              <a:off x="5558882" y="1718683"/>
              <a:ext cx="78058" cy="3353729"/>
            </a:xfrm>
            <a:prstGeom prst="rect">
              <a:avLst/>
            </a:prstGeom>
            <a:solidFill>
              <a:srgbClr val="3030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88"/>
            </a:p>
          </p:txBody>
        </p:sp>
        <p:sp>
          <p:nvSpPr>
            <p:cNvPr id="33" name="Rectangle 32">
              <a:extLst>
                <a:ext uri="{FF2B5EF4-FFF2-40B4-BE49-F238E27FC236}">
                  <a16:creationId xmlns:a16="http://schemas.microsoft.com/office/drawing/2014/main" id="{28525E4A-1B56-7B89-2D7D-5A8912148CD0}"/>
                </a:ext>
              </a:extLst>
            </p:cNvPr>
            <p:cNvSpPr/>
            <p:nvPr/>
          </p:nvSpPr>
          <p:spPr>
            <a:xfrm rot="5400000">
              <a:off x="2104557" y="2955791"/>
              <a:ext cx="68748" cy="1559801"/>
            </a:xfrm>
            <a:prstGeom prst="rect">
              <a:avLst/>
            </a:prstGeom>
            <a:solidFill>
              <a:srgbClr val="3030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88"/>
            </a:p>
          </p:txBody>
        </p:sp>
        <p:sp>
          <p:nvSpPr>
            <p:cNvPr id="34" name="Rectangle 33">
              <a:extLst>
                <a:ext uri="{FF2B5EF4-FFF2-40B4-BE49-F238E27FC236}">
                  <a16:creationId xmlns:a16="http://schemas.microsoft.com/office/drawing/2014/main" id="{DB3D6658-1CE1-FCEE-6E81-4E8A43AB0F53}"/>
                </a:ext>
              </a:extLst>
            </p:cNvPr>
            <p:cNvSpPr/>
            <p:nvPr/>
          </p:nvSpPr>
          <p:spPr>
            <a:xfrm rot="5400000">
              <a:off x="4315189" y="3169984"/>
              <a:ext cx="91163" cy="2067105"/>
            </a:xfrm>
            <a:prstGeom prst="rect">
              <a:avLst/>
            </a:prstGeom>
            <a:solidFill>
              <a:srgbClr val="3030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88"/>
            </a:p>
          </p:txBody>
        </p:sp>
        <p:sp>
          <p:nvSpPr>
            <p:cNvPr id="35" name="Rectangle 34">
              <a:extLst>
                <a:ext uri="{FF2B5EF4-FFF2-40B4-BE49-F238E27FC236}">
                  <a16:creationId xmlns:a16="http://schemas.microsoft.com/office/drawing/2014/main" id="{F30BF5C7-2995-D755-258B-369A06A96ECD}"/>
                </a:ext>
              </a:extLst>
            </p:cNvPr>
            <p:cNvSpPr/>
            <p:nvPr/>
          </p:nvSpPr>
          <p:spPr>
            <a:xfrm rot="5400000">
              <a:off x="6768565" y="2710475"/>
              <a:ext cx="89657" cy="2029525"/>
            </a:xfrm>
            <a:prstGeom prst="rect">
              <a:avLst/>
            </a:prstGeom>
            <a:solidFill>
              <a:srgbClr val="3030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88"/>
            </a:p>
          </p:txBody>
        </p:sp>
        <p:sp>
          <p:nvSpPr>
            <p:cNvPr id="36" name="TextBox 35">
              <a:extLst>
                <a:ext uri="{FF2B5EF4-FFF2-40B4-BE49-F238E27FC236}">
                  <a16:creationId xmlns:a16="http://schemas.microsoft.com/office/drawing/2014/main" id="{1B8CC3CB-41CC-0835-B284-C0AE3E33EB4B}"/>
                </a:ext>
              </a:extLst>
            </p:cNvPr>
            <p:cNvSpPr txBox="1"/>
            <p:nvPr/>
          </p:nvSpPr>
          <p:spPr>
            <a:xfrm>
              <a:off x="3737018" y="2558704"/>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sp>
          <p:nvSpPr>
            <p:cNvPr id="37" name="TextBox 36">
              <a:extLst>
                <a:ext uri="{FF2B5EF4-FFF2-40B4-BE49-F238E27FC236}">
                  <a16:creationId xmlns:a16="http://schemas.microsoft.com/office/drawing/2014/main" id="{4A031D39-02BC-1844-BF21-89D144EEB53A}"/>
                </a:ext>
              </a:extLst>
            </p:cNvPr>
            <p:cNvSpPr txBox="1"/>
            <p:nvPr/>
          </p:nvSpPr>
          <p:spPr>
            <a:xfrm>
              <a:off x="3956302" y="4504404"/>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sp>
          <p:nvSpPr>
            <p:cNvPr id="38" name="TextBox 37">
              <a:extLst>
                <a:ext uri="{FF2B5EF4-FFF2-40B4-BE49-F238E27FC236}">
                  <a16:creationId xmlns:a16="http://schemas.microsoft.com/office/drawing/2014/main" id="{B798F25E-9D3C-1C93-5D85-9E14DAC164A0}"/>
                </a:ext>
              </a:extLst>
            </p:cNvPr>
            <p:cNvSpPr txBox="1"/>
            <p:nvPr/>
          </p:nvSpPr>
          <p:spPr>
            <a:xfrm>
              <a:off x="1753401" y="2420033"/>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sp>
          <p:nvSpPr>
            <p:cNvPr id="39" name="TextBox 38">
              <a:extLst>
                <a:ext uri="{FF2B5EF4-FFF2-40B4-BE49-F238E27FC236}">
                  <a16:creationId xmlns:a16="http://schemas.microsoft.com/office/drawing/2014/main" id="{DB93846F-EA7A-031C-371E-8359C4FBBDD2}"/>
                </a:ext>
              </a:extLst>
            </p:cNvPr>
            <p:cNvSpPr txBox="1"/>
            <p:nvPr/>
          </p:nvSpPr>
          <p:spPr>
            <a:xfrm>
              <a:off x="1771552" y="4504404"/>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sp>
          <p:nvSpPr>
            <p:cNvPr id="40" name="TextBox 39">
              <a:extLst>
                <a:ext uri="{FF2B5EF4-FFF2-40B4-BE49-F238E27FC236}">
                  <a16:creationId xmlns:a16="http://schemas.microsoft.com/office/drawing/2014/main" id="{42012140-B0B7-3A1F-B7B2-CC92DF40E787}"/>
                </a:ext>
              </a:extLst>
            </p:cNvPr>
            <p:cNvSpPr txBox="1"/>
            <p:nvPr/>
          </p:nvSpPr>
          <p:spPr>
            <a:xfrm>
              <a:off x="6449417" y="2420033"/>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sp>
          <p:nvSpPr>
            <p:cNvPr id="41" name="TextBox 40">
              <a:extLst>
                <a:ext uri="{FF2B5EF4-FFF2-40B4-BE49-F238E27FC236}">
                  <a16:creationId xmlns:a16="http://schemas.microsoft.com/office/drawing/2014/main" id="{FACBFFFA-E895-DFDA-BB99-3CE3233DF552}"/>
                </a:ext>
              </a:extLst>
            </p:cNvPr>
            <p:cNvSpPr txBox="1"/>
            <p:nvPr/>
          </p:nvSpPr>
          <p:spPr>
            <a:xfrm>
              <a:off x="6444044" y="4504404"/>
              <a:ext cx="1279685" cy="509335"/>
            </a:xfrm>
            <a:prstGeom prst="rect">
              <a:avLst/>
            </a:prstGeom>
            <a:noFill/>
            <a:ln>
              <a:noFill/>
            </a:ln>
          </p:spPr>
          <p:txBody>
            <a:bodyPr wrap="none" rtlCol="0">
              <a:spAutoFit/>
            </a:bodyPr>
            <a:lstStyle/>
            <a:p>
              <a:r>
                <a:rPr lang="en-US" sz="988" b="1" dirty="0" err="1">
                  <a:solidFill>
                    <a:schemeClr val="bg1"/>
                  </a:solidFill>
                </a:rPr>
                <a:t>jBoxItem</a:t>
              </a:r>
              <a:endParaRPr lang="en-US" sz="988" b="1" dirty="0">
                <a:solidFill>
                  <a:schemeClr val="bg1"/>
                </a:solidFill>
              </a:endParaRPr>
            </a:p>
          </p:txBody>
        </p:sp>
      </p:grpSp>
      <p:sp>
        <p:nvSpPr>
          <p:cNvPr id="42" name="TextBox 41">
            <a:extLst>
              <a:ext uri="{FF2B5EF4-FFF2-40B4-BE49-F238E27FC236}">
                <a16:creationId xmlns:a16="http://schemas.microsoft.com/office/drawing/2014/main" id="{478A57ED-04A8-ADB3-C6F7-0501C5B38587}"/>
              </a:ext>
            </a:extLst>
          </p:cNvPr>
          <p:cNvSpPr txBox="1"/>
          <p:nvPr/>
        </p:nvSpPr>
        <p:spPr>
          <a:xfrm>
            <a:off x="1393903" y="1087244"/>
            <a:ext cx="1713931"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jSplitBoxContainer</a:t>
            </a:r>
            <a:r>
              <a:rPr lang="en-US" sz="1056" b="1" dirty="0">
                <a:effectLst>
                  <a:outerShdw blurRad="38100" dist="38100" dir="2700000" algn="tl">
                    <a:srgbClr val="000000">
                      <a:alpha val="43137"/>
                    </a:srgbClr>
                  </a:outerShdw>
                </a:effectLst>
              </a:rPr>
              <a:t> - Design</a:t>
            </a:r>
          </a:p>
        </p:txBody>
      </p:sp>
      <p:sp>
        <p:nvSpPr>
          <p:cNvPr id="2" name="TextBox 1">
            <a:extLst>
              <a:ext uri="{FF2B5EF4-FFF2-40B4-BE49-F238E27FC236}">
                <a16:creationId xmlns:a16="http://schemas.microsoft.com/office/drawing/2014/main" id="{DF7FA4ED-88ED-254F-ED56-186DEF204EB6}"/>
              </a:ext>
            </a:extLst>
          </p:cNvPr>
          <p:cNvSpPr txBox="1"/>
          <p:nvPr/>
        </p:nvSpPr>
        <p:spPr>
          <a:xfrm>
            <a:off x="5074700" y="1409715"/>
            <a:ext cx="2686954" cy="1106265"/>
          </a:xfrm>
          <a:prstGeom prst="rect">
            <a:avLst/>
          </a:prstGeom>
          <a:noFill/>
        </p:spPr>
        <p:txBody>
          <a:bodyPr wrap="none" rtlCol="0">
            <a:spAutoFit/>
          </a:bodyPr>
          <a:lstStyle/>
          <a:p>
            <a:pPr algn="l"/>
            <a:r>
              <a:rPr lang="en-US" sz="732" b="1" dirty="0"/>
              <a:t>S1P1/S3P2 </a:t>
            </a:r>
            <a:r>
              <a:rPr lang="en-US" sz="732" dirty="0"/>
              <a:t>should not automatically resize or grow on Maximize.</a:t>
            </a:r>
          </a:p>
          <a:p>
            <a:pPr algn="l"/>
            <a:r>
              <a:rPr lang="en-US" sz="732" b="1" dirty="0"/>
              <a:t>Both </a:t>
            </a:r>
            <a:r>
              <a:rPr lang="en-US" sz="732" dirty="0"/>
              <a:t>also need to have minimum sizes set and </a:t>
            </a:r>
            <a:r>
              <a:rPr lang="en-US" sz="732" dirty="0" err="1"/>
              <a:t>inforced</a:t>
            </a:r>
            <a:r>
              <a:rPr lang="en-US" sz="732" dirty="0"/>
              <a:t>.</a:t>
            </a:r>
          </a:p>
          <a:p>
            <a:pPr algn="l"/>
            <a:endParaRPr lang="en-US" sz="732" b="1" dirty="0"/>
          </a:p>
          <a:p>
            <a:pPr algn="l"/>
            <a:r>
              <a:rPr lang="en-US" sz="732" dirty="0"/>
              <a:t>Splitter widths need to also be saved and restored on reload.</a:t>
            </a:r>
          </a:p>
          <a:p>
            <a:pPr algn="l"/>
            <a:r>
              <a:rPr lang="en-US" sz="732" dirty="0"/>
              <a:t>Active Docked Items should retain their visibility and home.</a:t>
            </a:r>
          </a:p>
          <a:p>
            <a:pPr algn="l"/>
            <a:endParaRPr lang="en-US" sz="732" dirty="0"/>
          </a:p>
          <a:p>
            <a:pPr algn="l"/>
            <a:r>
              <a:rPr lang="en-US" sz="732" dirty="0"/>
              <a:t>Open items in Tabbed area also need to save/restore.</a:t>
            </a:r>
          </a:p>
          <a:p>
            <a:pPr algn="l"/>
            <a:endParaRPr lang="en-US" sz="732" dirty="0"/>
          </a:p>
          <a:p>
            <a:pPr algn="l"/>
            <a:r>
              <a:rPr lang="en-US" sz="732" dirty="0"/>
              <a:t>Should create a serializable structure just for this objects settings.</a:t>
            </a:r>
          </a:p>
        </p:txBody>
      </p:sp>
      <p:sp>
        <p:nvSpPr>
          <p:cNvPr id="5" name="TextBox 4">
            <a:extLst>
              <a:ext uri="{FF2B5EF4-FFF2-40B4-BE49-F238E27FC236}">
                <a16:creationId xmlns:a16="http://schemas.microsoft.com/office/drawing/2014/main" id="{CA90DA97-18BA-ECAC-6B9C-CC7A1D156DCC}"/>
              </a:ext>
            </a:extLst>
          </p:cNvPr>
          <p:cNvSpPr txBox="1"/>
          <p:nvPr/>
        </p:nvSpPr>
        <p:spPr>
          <a:xfrm>
            <a:off x="5103730" y="2806423"/>
            <a:ext cx="2403222" cy="497637"/>
          </a:xfrm>
          <a:prstGeom prst="rect">
            <a:avLst/>
          </a:prstGeom>
          <a:noFill/>
        </p:spPr>
        <p:txBody>
          <a:bodyPr wrap="none" rtlCol="0">
            <a:spAutoFit/>
          </a:bodyPr>
          <a:lstStyle/>
          <a:p>
            <a:pPr algn="l"/>
            <a:r>
              <a:rPr lang="en-US" sz="878" dirty="0"/>
              <a:t>APP.TOP/LEFT/HEIGHT/WIDTH</a:t>
            </a:r>
          </a:p>
          <a:p>
            <a:pPr algn="l"/>
            <a:r>
              <a:rPr lang="en-US" sz="878" dirty="0"/>
              <a:t>S#.HEIGHT/WIDTH/SPLIT/P1Collapse/P2Collapse</a:t>
            </a:r>
          </a:p>
          <a:p>
            <a:pPr algn="l"/>
            <a:endParaRPr lang="en-US" sz="878" dirty="0"/>
          </a:p>
        </p:txBody>
      </p:sp>
    </p:spTree>
    <p:extLst>
      <p:ext uri="{BB962C8B-B14F-4D97-AF65-F5344CB8AC3E}">
        <p14:creationId xmlns:p14="http://schemas.microsoft.com/office/powerpoint/2010/main" val="117044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EC703E-DF8C-754B-9C09-807AEAC5FF8F}"/>
              </a:ext>
            </a:extLst>
          </p:cNvPr>
          <p:cNvSpPr txBox="1"/>
          <p:nvPr/>
        </p:nvSpPr>
        <p:spPr>
          <a:xfrm>
            <a:off x="1393903" y="1087244"/>
            <a:ext cx="1819729"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jBox(</a:t>
            </a:r>
            <a:r>
              <a:rPr lang="en-US" sz="988" b="1" i="1" dirty="0" err="1">
                <a:effectLst>
                  <a:outerShdw blurRad="38100" dist="38100" dir="2700000" algn="tl">
                    <a:srgbClr val="000000">
                      <a:alpha val="43137"/>
                    </a:srgbClr>
                  </a:outerShdw>
                </a:effectLst>
              </a:rPr>
              <a:t>jBoxItem</a:t>
            </a:r>
            <a:r>
              <a:rPr lang="en-US" sz="1056" b="1" dirty="0">
                <a:effectLst>
                  <a:outerShdw blurRad="38100" dist="38100" dir="2700000" algn="tl">
                    <a:srgbClr val="000000">
                      <a:alpha val="43137"/>
                    </a:srgbClr>
                  </a:outerShdw>
                </a:effectLst>
              </a:rPr>
              <a:t>) – Design Ideas</a:t>
            </a:r>
          </a:p>
        </p:txBody>
      </p:sp>
      <p:grpSp>
        <p:nvGrpSpPr>
          <p:cNvPr id="31" name="Group 30">
            <a:extLst>
              <a:ext uri="{FF2B5EF4-FFF2-40B4-BE49-F238E27FC236}">
                <a16:creationId xmlns:a16="http://schemas.microsoft.com/office/drawing/2014/main" id="{94F427AB-8719-6663-E72A-9479A934AA92}"/>
              </a:ext>
            </a:extLst>
          </p:cNvPr>
          <p:cNvGrpSpPr/>
          <p:nvPr/>
        </p:nvGrpSpPr>
        <p:grpSpPr>
          <a:xfrm>
            <a:off x="5833480" y="1703922"/>
            <a:ext cx="1228087" cy="738409"/>
            <a:chOff x="9240199" y="4504003"/>
            <a:chExt cx="2237848" cy="1345545"/>
          </a:xfrm>
        </p:grpSpPr>
        <p:pic>
          <p:nvPicPr>
            <p:cNvPr id="27" name="Picture 26">
              <a:extLst>
                <a:ext uri="{FF2B5EF4-FFF2-40B4-BE49-F238E27FC236}">
                  <a16:creationId xmlns:a16="http://schemas.microsoft.com/office/drawing/2014/main" id="{2C10558B-FF34-7892-8BE1-8FC3F072C390}"/>
                </a:ext>
              </a:extLst>
            </p:cNvPr>
            <p:cNvPicPr>
              <a:picLocks noChangeAspect="1"/>
            </p:cNvPicPr>
            <p:nvPr/>
          </p:nvPicPr>
          <p:blipFill>
            <a:blip r:embed="rId2"/>
            <a:stretch>
              <a:fillRect/>
            </a:stretch>
          </p:blipFill>
          <p:spPr>
            <a:xfrm>
              <a:off x="9248886" y="4734967"/>
              <a:ext cx="2229161" cy="1114581"/>
            </a:xfrm>
            <a:prstGeom prst="rect">
              <a:avLst/>
            </a:prstGeom>
          </p:spPr>
        </p:pic>
        <p:pic>
          <p:nvPicPr>
            <p:cNvPr id="29" name="Picture 28">
              <a:extLst>
                <a:ext uri="{FF2B5EF4-FFF2-40B4-BE49-F238E27FC236}">
                  <a16:creationId xmlns:a16="http://schemas.microsoft.com/office/drawing/2014/main" id="{4A96A109-EA90-5C8D-D5EA-B9E5511C4809}"/>
                </a:ext>
              </a:extLst>
            </p:cNvPr>
            <p:cNvPicPr>
              <a:picLocks noChangeAspect="1"/>
            </p:cNvPicPr>
            <p:nvPr/>
          </p:nvPicPr>
          <p:blipFill>
            <a:blip r:embed="rId3"/>
            <a:stretch>
              <a:fillRect/>
            </a:stretch>
          </p:blipFill>
          <p:spPr>
            <a:xfrm>
              <a:off x="9240199" y="4578594"/>
              <a:ext cx="181000" cy="161948"/>
            </a:xfrm>
            <a:prstGeom prst="rect">
              <a:avLst/>
            </a:prstGeom>
          </p:spPr>
        </p:pic>
        <p:sp>
          <p:nvSpPr>
            <p:cNvPr id="30" name="TextBox 29">
              <a:extLst>
                <a:ext uri="{FF2B5EF4-FFF2-40B4-BE49-F238E27FC236}">
                  <a16:creationId xmlns:a16="http://schemas.microsoft.com/office/drawing/2014/main" id="{FDF59F0D-0FF5-BF2F-4507-8AADB56FB2FF}"/>
                </a:ext>
              </a:extLst>
            </p:cNvPr>
            <p:cNvSpPr txBox="1"/>
            <p:nvPr/>
          </p:nvSpPr>
          <p:spPr>
            <a:xfrm>
              <a:off x="9444550" y="4504003"/>
              <a:ext cx="1084286" cy="322247"/>
            </a:xfrm>
            <a:prstGeom prst="rect">
              <a:avLst/>
            </a:prstGeom>
            <a:noFill/>
          </p:spPr>
          <p:txBody>
            <a:bodyPr wrap="none" rtlCol="0">
              <a:spAutoFit/>
            </a:bodyPr>
            <a:lstStyle/>
            <a:p>
              <a:r>
                <a:rPr lang="en-US" sz="549" dirty="0"/>
                <a:t>Context Menu</a:t>
              </a:r>
            </a:p>
          </p:txBody>
        </p:sp>
      </p:grpSp>
      <p:grpSp>
        <p:nvGrpSpPr>
          <p:cNvPr id="37" name="Group 36">
            <a:extLst>
              <a:ext uri="{FF2B5EF4-FFF2-40B4-BE49-F238E27FC236}">
                <a16:creationId xmlns:a16="http://schemas.microsoft.com/office/drawing/2014/main" id="{9017F310-2A68-B8EA-E070-0774BEFC5FC2}"/>
              </a:ext>
            </a:extLst>
          </p:cNvPr>
          <p:cNvGrpSpPr/>
          <p:nvPr/>
        </p:nvGrpSpPr>
        <p:grpSpPr>
          <a:xfrm>
            <a:off x="1460672" y="1406641"/>
            <a:ext cx="3979161" cy="3255354"/>
            <a:chOff x="1036611" y="1384746"/>
            <a:chExt cx="5438187" cy="4448984"/>
          </a:xfrm>
        </p:grpSpPr>
        <p:pic>
          <p:nvPicPr>
            <p:cNvPr id="4" name="Picture 3">
              <a:extLst>
                <a:ext uri="{FF2B5EF4-FFF2-40B4-BE49-F238E27FC236}">
                  <a16:creationId xmlns:a16="http://schemas.microsoft.com/office/drawing/2014/main" id="{2E4D215F-C618-4113-782B-8B85A3D79FA4}"/>
                </a:ext>
              </a:extLst>
            </p:cNvPr>
            <p:cNvPicPr>
              <a:picLocks noChangeAspect="1"/>
            </p:cNvPicPr>
            <p:nvPr/>
          </p:nvPicPr>
          <p:blipFill>
            <a:blip r:embed="rId4"/>
            <a:stretch>
              <a:fillRect/>
            </a:stretch>
          </p:blipFill>
          <p:spPr>
            <a:xfrm>
              <a:off x="1095698" y="1938716"/>
              <a:ext cx="1664726" cy="3558084"/>
            </a:xfrm>
            <a:prstGeom prst="rect">
              <a:avLst/>
            </a:prstGeom>
          </p:spPr>
        </p:pic>
        <p:pic>
          <p:nvPicPr>
            <p:cNvPr id="6" name="Picture 5">
              <a:extLst>
                <a:ext uri="{FF2B5EF4-FFF2-40B4-BE49-F238E27FC236}">
                  <a16:creationId xmlns:a16="http://schemas.microsoft.com/office/drawing/2014/main" id="{820016A2-B3DE-2EF2-ADB1-30755D5E6030}"/>
                </a:ext>
              </a:extLst>
            </p:cNvPr>
            <p:cNvPicPr>
              <a:picLocks noChangeAspect="1"/>
            </p:cNvPicPr>
            <p:nvPr/>
          </p:nvPicPr>
          <p:blipFill>
            <a:blip r:embed="rId5"/>
            <a:stretch>
              <a:fillRect/>
            </a:stretch>
          </p:blipFill>
          <p:spPr>
            <a:xfrm>
              <a:off x="1095698" y="1583831"/>
              <a:ext cx="1671871" cy="207198"/>
            </a:xfrm>
            <a:prstGeom prst="rect">
              <a:avLst/>
            </a:prstGeom>
          </p:spPr>
        </p:pic>
        <p:pic>
          <p:nvPicPr>
            <p:cNvPr id="8" name="Picture 7">
              <a:extLst>
                <a:ext uri="{FF2B5EF4-FFF2-40B4-BE49-F238E27FC236}">
                  <a16:creationId xmlns:a16="http://schemas.microsoft.com/office/drawing/2014/main" id="{98F2DC35-2219-EA0A-76E7-1A074BE6A12D}"/>
                </a:ext>
              </a:extLst>
            </p:cNvPr>
            <p:cNvPicPr>
              <a:picLocks noChangeAspect="1"/>
            </p:cNvPicPr>
            <p:nvPr/>
          </p:nvPicPr>
          <p:blipFill>
            <a:blip r:embed="rId6"/>
            <a:stretch>
              <a:fillRect/>
            </a:stretch>
          </p:blipFill>
          <p:spPr>
            <a:xfrm>
              <a:off x="2967174" y="1938716"/>
              <a:ext cx="1657581" cy="3543794"/>
            </a:xfrm>
            <a:prstGeom prst="rect">
              <a:avLst/>
            </a:prstGeom>
          </p:spPr>
        </p:pic>
        <p:pic>
          <p:nvPicPr>
            <p:cNvPr id="10" name="Picture 9">
              <a:extLst>
                <a:ext uri="{FF2B5EF4-FFF2-40B4-BE49-F238E27FC236}">
                  <a16:creationId xmlns:a16="http://schemas.microsoft.com/office/drawing/2014/main" id="{A6CEF409-FB26-D289-BAA5-367F7B5BF3DF}"/>
                </a:ext>
              </a:extLst>
            </p:cNvPr>
            <p:cNvPicPr>
              <a:picLocks noChangeAspect="1"/>
            </p:cNvPicPr>
            <p:nvPr/>
          </p:nvPicPr>
          <p:blipFill>
            <a:blip r:embed="rId7"/>
            <a:stretch>
              <a:fillRect/>
            </a:stretch>
          </p:blipFill>
          <p:spPr>
            <a:xfrm>
              <a:off x="4831505" y="1938715"/>
              <a:ext cx="1643292" cy="3543794"/>
            </a:xfrm>
            <a:prstGeom prst="rect">
              <a:avLst/>
            </a:prstGeom>
          </p:spPr>
        </p:pic>
        <p:sp>
          <p:nvSpPr>
            <p:cNvPr id="11" name="TextBox 10">
              <a:extLst>
                <a:ext uri="{FF2B5EF4-FFF2-40B4-BE49-F238E27FC236}">
                  <a16:creationId xmlns:a16="http://schemas.microsoft.com/office/drawing/2014/main" id="{9AF7A4CB-F7AB-73E9-B5A0-F05653B4B926}"/>
                </a:ext>
              </a:extLst>
            </p:cNvPr>
            <p:cNvSpPr txBox="1"/>
            <p:nvPr/>
          </p:nvSpPr>
          <p:spPr>
            <a:xfrm>
              <a:off x="1036611" y="1384746"/>
              <a:ext cx="686150" cy="241685"/>
            </a:xfrm>
            <a:prstGeom prst="rect">
              <a:avLst/>
            </a:prstGeom>
            <a:noFill/>
          </p:spPr>
          <p:txBody>
            <a:bodyPr wrap="none" rtlCol="0">
              <a:spAutoFit/>
            </a:bodyPr>
            <a:lstStyle/>
            <a:p>
              <a:r>
                <a:rPr lang="en-US" sz="549" dirty="0" err="1"/>
                <a:t>UnFocused</a:t>
              </a:r>
              <a:endParaRPr lang="en-US" sz="549" dirty="0"/>
            </a:p>
          </p:txBody>
        </p:sp>
        <p:sp>
          <p:nvSpPr>
            <p:cNvPr id="12" name="TextBox 11">
              <a:extLst>
                <a:ext uri="{FF2B5EF4-FFF2-40B4-BE49-F238E27FC236}">
                  <a16:creationId xmlns:a16="http://schemas.microsoft.com/office/drawing/2014/main" id="{AFDBA360-80A4-4A3E-99CD-8F0991AE58A8}"/>
                </a:ext>
              </a:extLst>
            </p:cNvPr>
            <p:cNvSpPr txBox="1"/>
            <p:nvPr/>
          </p:nvSpPr>
          <p:spPr>
            <a:xfrm>
              <a:off x="1071320" y="1791739"/>
              <a:ext cx="574421" cy="241685"/>
            </a:xfrm>
            <a:prstGeom prst="rect">
              <a:avLst/>
            </a:prstGeom>
            <a:noFill/>
          </p:spPr>
          <p:txBody>
            <a:bodyPr wrap="none" rtlCol="0">
              <a:spAutoFit/>
            </a:bodyPr>
            <a:lstStyle/>
            <a:p>
              <a:r>
                <a:rPr lang="en-US" sz="549" dirty="0"/>
                <a:t>Focused</a:t>
              </a:r>
            </a:p>
          </p:txBody>
        </p:sp>
        <p:sp>
          <p:nvSpPr>
            <p:cNvPr id="13" name="TextBox 12">
              <a:extLst>
                <a:ext uri="{FF2B5EF4-FFF2-40B4-BE49-F238E27FC236}">
                  <a16:creationId xmlns:a16="http://schemas.microsoft.com/office/drawing/2014/main" id="{E6637B48-5B93-B1C0-C6DA-5B56016D4457}"/>
                </a:ext>
              </a:extLst>
            </p:cNvPr>
            <p:cNvSpPr txBox="1"/>
            <p:nvPr/>
          </p:nvSpPr>
          <p:spPr>
            <a:xfrm>
              <a:off x="1079728" y="5506323"/>
              <a:ext cx="1664726" cy="241685"/>
            </a:xfrm>
            <a:prstGeom prst="rect">
              <a:avLst/>
            </a:prstGeom>
            <a:noFill/>
          </p:spPr>
          <p:txBody>
            <a:bodyPr wrap="square" rtlCol="0">
              <a:spAutoFit/>
            </a:bodyPr>
            <a:lstStyle/>
            <a:p>
              <a:pPr algn="ctr"/>
              <a:r>
                <a:rPr lang="en-US" sz="549" dirty="0"/>
                <a:t>Single Child</a:t>
              </a:r>
            </a:p>
          </p:txBody>
        </p:sp>
        <p:sp>
          <p:nvSpPr>
            <p:cNvPr id="14" name="TextBox 13">
              <a:extLst>
                <a:ext uri="{FF2B5EF4-FFF2-40B4-BE49-F238E27FC236}">
                  <a16:creationId xmlns:a16="http://schemas.microsoft.com/office/drawing/2014/main" id="{E0D0581F-F687-C99B-F1D5-293EA3131D64}"/>
                </a:ext>
              </a:extLst>
            </p:cNvPr>
            <p:cNvSpPr txBox="1"/>
            <p:nvPr/>
          </p:nvSpPr>
          <p:spPr>
            <a:xfrm>
              <a:off x="2966088" y="5476546"/>
              <a:ext cx="1664726" cy="357184"/>
            </a:xfrm>
            <a:prstGeom prst="rect">
              <a:avLst/>
            </a:prstGeom>
            <a:noFill/>
          </p:spPr>
          <p:txBody>
            <a:bodyPr wrap="square" rtlCol="0">
              <a:spAutoFit/>
            </a:bodyPr>
            <a:lstStyle/>
            <a:p>
              <a:pPr algn="ctr"/>
              <a:r>
                <a:rPr lang="en-US" sz="549" dirty="0"/>
                <a:t>Multi Child</a:t>
              </a:r>
            </a:p>
            <a:p>
              <a:pPr algn="ctr"/>
              <a:r>
                <a:rPr lang="en-US" sz="549" dirty="0"/>
                <a:t>2</a:t>
              </a:r>
              <a:r>
                <a:rPr lang="en-US" sz="549" baseline="30000" dirty="0"/>
                <a:t>nd</a:t>
              </a:r>
              <a:r>
                <a:rPr lang="en-US" sz="549" dirty="0"/>
                <a:t> Selected</a:t>
              </a:r>
            </a:p>
          </p:txBody>
        </p:sp>
        <p:sp>
          <p:nvSpPr>
            <p:cNvPr id="15" name="TextBox 14">
              <a:extLst>
                <a:ext uri="{FF2B5EF4-FFF2-40B4-BE49-F238E27FC236}">
                  <a16:creationId xmlns:a16="http://schemas.microsoft.com/office/drawing/2014/main" id="{CD8C390B-9A69-A611-EFFD-11DCFED82712}"/>
                </a:ext>
              </a:extLst>
            </p:cNvPr>
            <p:cNvSpPr txBox="1"/>
            <p:nvPr/>
          </p:nvSpPr>
          <p:spPr>
            <a:xfrm>
              <a:off x="4810072" y="5448616"/>
              <a:ext cx="1664726" cy="357184"/>
            </a:xfrm>
            <a:prstGeom prst="rect">
              <a:avLst/>
            </a:prstGeom>
            <a:noFill/>
          </p:spPr>
          <p:txBody>
            <a:bodyPr wrap="square" rtlCol="0">
              <a:spAutoFit/>
            </a:bodyPr>
            <a:lstStyle/>
            <a:p>
              <a:pPr algn="ctr"/>
              <a:r>
                <a:rPr lang="en-US" sz="549" dirty="0"/>
                <a:t>Multi Child</a:t>
              </a:r>
            </a:p>
            <a:p>
              <a:pPr algn="ctr"/>
              <a:r>
                <a:rPr lang="en-US" sz="549" dirty="0"/>
                <a:t>1</a:t>
              </a:r>
              <a:r>
                <a:rPr lang="en-US" sz="549" baseline="30000" dirty="0"/>
                <a:t>st</a:t>
              </a:r>
              <a:r>
                <a:rPr lang="en-US" sz="549" dirty="0"/>
                <a:t>  Selected</a:t>
              </a:r>
            </a:p>
          </p:txBody>
        </p:sp>
        <p:sp>
          <p:nvSpPr>
            <p:cNvPr id="17" name="Rectangle 16">
              <a:extLst>
                <a:ext uri="{FF2B5EF4-FFF2-40B4-BE49-F238E27FC236}">
                  <a16:creationId xmlns:a16="http://schemas.microsoft.com/office/drawing/2014/main" id="{8D339765-298A-4D63-0028-8111B0A7D7A9}"/>
                </a:ext>
              </a:extLst>
            </p:cNvPr>
            <p:cNvSpPr/>
            <p:nvPr/>
          </p:nvSpPr>
          <p:spPr>
            <a:xfrm>
              <a:off x="4854272" y="2102519"/>
              <a:ext cx="1596672" cy="3176337"/>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20" name="Rectangle 19">
              <a:extLst>
                <a:ext uri="{FF2B5EF4-FFF2-40B4-BE49-F238E27FC236}">
                  <a16:creationId xmlns:a16="http://schemas.microsoft.com/office/drawing/2014/main" id="{FBFEB781-9217-BE6B-2A02-0E6A3E22F382}"/>
                </a:ext>
              </a:extLst>
            </p:cNvPr>
            <p:cNvSpPr/>
            <p:nvPr/>
          </p:nvSpPr>
          <p:spPr>
            <a:xfrm>
              <a:off x="3003592" y="2088983"/>
              <a:ext cx="1596672" cy="3176337"/>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21" name="Rectangle 20">
              <a:extLst>
                <a:ext uri="{FF2B5EF4-FFF2-40B4-BE49-F238E27FC236}">
                  <a16:creationId xmlns:a16="http://schemas.microsoft.com/office/drawing/2014/main" id="{81F5AEE1-1323-EAC7-57C3-E86039CCB792}"/>
                </a:ext>
              </a:extLst>
            </p:cNvPr>
            <p:cNvSpPr/>
            <p:nvPr/>
          </p:nvSpPr>
          <p:spPr>
            <a:xfrm>
              <a:off x="1129724" y="2112787"/>
              <a:ext cx="1596672" cy="3329864"/>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34" name="TextBox 33">
              <a:extLst>
                <a:ext uri="{FF2B5EF4-FFF2-40B4-BE49-F238E27FC236}">
                  <a16:creationId xmlns:a16="http://schemas.microsoft.com/office/drawing/2014/main" id="{2CCD445B-135A-38FA-F3AF-C4138EE0DAD0}"/>
                </a:ext>
              </a:extLst>
            </p:cNvPr>
            <p:cNvSpPr txBox="1"/>
            <p:nvPr/>
          </p:nvSpPr>
          <p:spPr>
            <a:xfrm>
              <a:off x="1168717" y="3383051"/>
              <a:ext cx="1486745" cy="671516"/>
            </a:xfrm>
            <a:prstGeom prst="rect">
              <a:avLst/>
            </a:prstGeom>
            <a:noFill/>
          </p:spPr>
          <p:txBody>
            <a:bodyPr wrap="none" rtlCol="0">
              <a:spAutoFit/>
            </a:bodyPr>
            <a:lstStyle/>
            <a:p>
              <a:pPr algn="ctr"/>
              <a:r>
                <a:rPr lang="en-US" sz="1537" b="1" dirty="0">
                  <a:solidFill>
                    <a:schemeClr val="bg1"/>
                  </a:solidFill>
                </a:rPr>
                <a:t>Client Area</a:t>
              </a:r>
            </a:p>
            <a:p>
              <a:pPr algn="ctr"/>
              <a:r>
                <a:rPr lang="en-US" sz="1056" b="1" dirty="0" err="1">
                  <a:solidFill>
                    <a:schemeClr val="bg1">
                      <a:lumMod val="85000"/>
                    </a:schemeClr>
                  </a:solidFill>
                  <a:effectLst>
                    <a:outerShdw blurRad="38100" dist="38100" dir="2700000" algn="tl">
                      <a:srgbClr val="000000">
                        <a:alpha val="43137"/>
                      </a:srgbClr>
                    </a:outerShdw>
                  </a:effectLst>
                </a:rPr>
                <a:t>jBoxClientItem</a:t>
              </a:r>
              <a:endParaRPr lang="en-US" sz="1056" b="1" dirty="0">
                <a:solidFill>
                  <a:schemeClr val="bg1">
                    <a:lumMod val="85000"/>
                  </a:schemeClr>
                </a:solidFill>
                <a:effectLst>
                  <a:outerShdw blurRad="38100" dist="38100" dir="2700000" algn="tl">
                    <a:srgbClr val="000000">
                      <a:alpha val="43137"/>
                    </a:srgbClr>
                  </a:outerShdw>
                </a:effectLst>
              </a:endParaRPr>
            </a:p>
          </p:txBody>
        </p:sp>
        <p:sp>
          <p:nvSpPr>
            <p:cNvPr id="35" name="TextBox 34">
              <a:extLst>
                <a:ext uri="{FF2B5EF4-FFF2-40B4-BE49-F238E27FC236}">
                  <a16:creationId xmlns:a16="http://schemas.microsoft.com/office/drawing/2014/main" id="{4C0C5994-DB20-FBA7-2BE2-88CAE48882A8}"/>
                </a:ext>
              </a:extLst>
            </p:cNvPr>
            <p:cNvSpPr txBox="1"/>
            <p:nvPr/>
          </p:nvSpPr>
          <p:spPr>
            <a:xfrm>
              <a:off x="3052592" y="3383051"/>
              <a:ext cx="1486745" cy="671516"/>
            </a:xfrm>
            <a:prstGeom prst="rect">
              <a:avLst/>
            </a:prstGeom>
            <a:noFill/>
          </p:spPr>
          <p:txBody>
            <a:bodyPr wrap="none" rtlCol="0">
              <a:spAutoFit/>
            </a:bodyPr>
            <a:lstStyle/>
            <a:p>
              <a:pPr algn="ctr"/>
              <a:r>
                <a:rPr lang="en-US" sz="1537" b="1" dirty="0">
                  <a:solidFill>
                    <a:schemeClr val="bg1"/>
                  </a:solidFill>
                </a:rPr>
                <a:t>Client Area</a:t>
              </a:r>
            </a:p>
            <a:p>
              <a:pPr algn="ctr"/>
              <a:r>
                <a:rPr lang="en-US" sz="1056" b="1" dirty="0" err="1">
                  <a:solidFill>
                    <a:schemeClr val="bg1">
                      <a:lumMod val="85000"/>
                    </a:schemeClr>
                  </a:solidFill>
                  <a:effectLst>
                    <a:outerShdw blurRad="38100" dist="38100" dir="2700000" algn="tl">
                      <a:srgbClr val="000000">
                        <a:alpha val="43137"/>
                      </a:srgbClr>
                    </a:outerShdw>
                  </a:effectLst>
                </a:rPr>
                <a:t>jBoxClientItem</a:t>
              </a:r>
              <a:endParaRPr lang="en-US" sz="1056" b="1" dirty="0">
                <a:solidFill>
                  <a:schemeClr val="bg1">
                    <a:lumMod val="85000"/>
                  </a:schemeClr>
                </a:solidFill>
                <a:effectLst>
                  <a:outerShdw blurRad="38100" dist="38100" dir="2700000" algn="tl">
                    <a:srgbClr val="000000">
                      <a:alpha val="43137"/>
                    </a:srgbClr>
                  </a:outerShdw>
                </a:effectLst>
              </a:endParaRPr>
            </a:p>
          </p:txBody>
        </p:sp>
        <p:sp>
          <p:nvSpPr>
            <p:cNvPr id="36" name="TextBox 35">
              <a:extLst>
                <a:ext uri="{FF2B5EF4-FFF2-40B4-BE49-F238E27FC236}">
                  <a16:creationId xmlns:a16="http://schemas.microsoft.com/office/drawing/2014/main" id="{F98CB3EE-0A57-02F6-E200-71837CE99F0A}"/>
                </a:ext>
              </a:extLst>
            </p:cNvPr>
            <p:cNvSpPr txBox="1"/>
            <p:nvPr/>
          </p:nvSpPr>
          <p:spPr>
            <a:xfrm>
              <a:off x="4909236" y="3383051"/>
              <a:ext cx="1486745" cy="671516"/>
            </a:xfrm>
            <a:prstGeom prst="rect">
              <a:avLst/>
            </a:prstGeom>
            <a:noFill/>
          </p:spPr>
          <p:txBody>
            <a:bodyPr wrap="none" rtlCol="0">
              <a:spAutoFit/>
            </a:bodyPr>
            <a:lstStyle/>
            <a:p>
              <a:pPr algn="ctr"/>
              <a:r>
                <a:rPr lang="en-US" sz="1537" b="1" dirty="0">
                  <a:solidFill>
                    <a:schemeClr val="bg1"/>
                  </a:solidFill>
                </a:rPr>
                <a:t>Client Area</a:t>
              </a:r>
            </a:p>
            <a:p>
              <a:pPr algn="ctr"/>
              <a:r>
                <a:rPr lang="en-US" sz="1056" b="1" dirty="0" err="1">
                  <a:solidFill>
                    <a:schemeClr val="bg1">
                      <a:lumMod val="85000"/>
                    </a:schemeClr>
                  </a:solidFill>
                  <a:effectLst>
                    <a:outerShdw blurRad="38100" dist="38100" dir="2700000" algn="tl">
                      <a:srgbClr val="000000">
                        <a:alpha val="43137"/>
                      </a:srgbClr>
                    </a:outerShdw>
                  </a:effectLst>
                </a:rPr>
                <a:t>jBoxClientItem</a:t>
              </a:r>
              <a:endParaRPr lang="en-US" sz="1056" b="1" dirty="0">
                <a:solidFill>
                  <a:schemeClr val="bg1">
                    <a:lumMod val="8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74295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FE2F5E-3204-8D24-9A0E-22CD2E094375}"/>
              </a:ext>
            </a:extLst>
          </p:cNvPr>
          <p:cNvSpPr txBox="1"/>
          <p:nvPr/>
        </p:nvSpPr>
        <p:spPr>
          <a:xfrm>
            <a:off x="5325786" y="1747910"/>
            <a:ext cx="1377300" cy="937436"/>
          </a:xfrm>
          <a:prstGeom prst="rect">
            <a:avLst/>
          </a:prstGeom>
          <a:noFill/>
        </p:spPr>
        <p:txBody>
          <a:bodyPr wrap="none" rtlCol="0">
            <a:spAutoFit/>
          </a:bodyPr>
          <a:lstStyle/>
          <a:p>
            <a:r>
              <a:rPr lang="en-US" sz="549" dirty="0" err="1"/>
              <a:t>JBoxTabs</a:t>
            </a:r>
            <a:r>
              <a:rPr lang="en-US" sz="549" dirty="0"/>
              <a:t> is hidden with only 1 Client</a:t>
            </a:r>
          </a:p>
          <a:p>
            <a:r>
              <a:rPr lang="en-US" sz="549" dirty="0"/>
              <a:t>&gt;1 Client, then tabs become active</a:t>
            </a:r>
          </a:p>
          <a:p>
            <a:endParaRPr lang="en-US" sz="549" dirty="0"/>
          </a:p>
          <a:p>
            <a:r>
              <a:rPr lang="en-US" sz="549" dirty="0"/>
              <a:t>Caption works </a:t>
            </a:r>
            <a:r>
              <a:rPr lang="en-US" sz="549" dirty="0" err="1"/>
              <a:t>dragable</a:t>
            </a:r>
            <a:r>
              <a:rPr lang="en-US" sz="549" dirty="0"/>
              <a:t> header, where</a:t>
            </a:r>
          </a:p>
          <a:p>
            <a:r>
              <a:rPr lang="en-US" sz="549" dirty="0" err="1"/>
              <a:t>JBoxClients</a:t>
            </a:r>
            <a:r>
              <a:rPr lang="en-US" sz="549" dirty="0"/>
              <a:t> can be moved between Boxes</a:t>
            </a:r>
          </a:p>
          <a:p>
            <a:endParaRPr lang="en-US" sz="549" dirty="0"/>
          </a:p>
          <a:p>
            <a:r>
              <a:rPr lang="en-US" sz="549" dirty="0"/>
              <a:t>Each Client sets:</a:t>
            </a:r>
          </a:p>
          <a:p>
            <a:r>
              <a:rPr lang="en-US" sz="549" dirty="0"/>
              <a:t>   Caption</a:t>
            </a:r>
          </a:p>
          <a:p>
            <a:r>
              <a:rPr lang="en-US" sz="549" dirty="0"/>
              <a:t>   </a:t>
            </a:r>
            <a:r>
              <a:rPr lang="en-US" sz="549" dirty="0" err="1"/>
              <a:t>Jtoolbar</a:t>
            </a:r>
            <a:r>
              <a:rPr lang="en-US" sz="549" dirty="0"/>
              <a:t> Content/Visibility</a:t>
            </a:r>
          </a:p>
          <a:p>
            <a:r>
              <a:rPr lang="en-US" sz="549" dirty="0"/>
              <a:t>   </a:t>
            </a:r>
            <a:r>
              <a:rPr lang="en-US" sz="549" dirty="0" err="1"/>
              <a:t>Jsearchbar</a:t>
            </a:r>
            <a:r>
              <a:rPr lang="en-US" sz="549" dirty="0"/>
              <a:t> Handling/Visibility</a:t>
            </a:r>
          </a:p>
        </p:txBody>
      </p:sp>
      <p:grpSp>
        <p:nvGrpSpPr>
          <p:cNvPr id="5" name="Group 4">
            <a:extLst>
              <a:ext uri="{FF2B5EF4-FFF2-40B4-BE49-F238E27FC236}">
                <a16:creationId xmlns:a16="http://schemas.microsoft.com/office/drawing/2014/main" id="{C46CD442-4036-ECE7-66C5-EF351939BCC2}"/>
              </a:ext>
            </a:extLst>
          </p:cNvPr>
          <p:cNvGrpSpPr/>
          <p:nvPr/>
        </p:nvGrpSpPr>
        <p:grpSpPr>
          <a:xfrm>
            <a:off x="1393903" y="1471103"/>
            <a:ext cx="2414027" cy="3332133"/>
            <a:chOff x="2179606" y="1287964"/>
            <a:chExt cx="5068191" cy="4553915"/>
          </a:xfrm>
        </p:grpSpPr>
        <p:sp>
          <p:nvSpPr>
            <p:cNvPr id="2" name="Rectangle 1">
              <a:extLst>
                <a:ext uri="{FF2B5EF4-FFF2-40B4-BE49-F238E27FC236}">
                  <a16:creationId xmlns:a16="http://schemas.microsoft.com/office/drawing/2014/main" id="{81EAE900-4ADE-376D-4A99-9E5C11DD0371}"/>
                </a:ext>
              </a:extLst>
            </p:cNvPr>
            <p:cNvSpPr/>
            <p:nvPr/>
          </p:nvSpPr>
          <p:spPr>
            <a:xfrm>
              <a:off x="2249758" y="1287964"/>
              <a:ext cx="4783874" cy="449951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3" name="Rectangle 2">
              <a:extLst>
                <a:ext uri="{FF2B5EF4-FFF2-40B4-BE49-F238E27FC236}">
                  <a16:creationId xmlns:a16="http://schemas.microsoft.com/office/drawing/2014/main" id="{3D6E92ED-7896-DA07-E096-3A26A81E462A}"/>
                </a:ext>
              </a:extLst>
            </p:cNvPr>
            <p:cNvSpPr/>
            <p:nvPr/>
          </p:nvSpPr>
          <p:spPr>
            <a:xfrm>
              <a:off x="2249758" y="5574214"/>
              <a:ext cx="4783874" cy="213267"/>
            </a:xfrm>
            <a:prstGeom prst="rect">
              <a:avLst/>
            </a:prstGeom>
            <a:solidFill>
              <a:schemeClr val="tx1">
                <a:lumMod val="75000"/>
                <a:lumOff val="25000"/>
              </a:schemeClr>
            </a:solidFill>
            <a:ln>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4" name="Rectangle 3">
              <a:extLst>
                <a:ext uri="{FF2B5EF4-FFF2-40B4-BE49-F238E27FC236}">
                  <a16:creationId xmlns:a16="http://schemas.microsoft.com/office/drawing/2014/main" id="{57464A73-5527-3C11-B90F-DDA5F5FA884B}"/>
                </a:ext>
              </a:extLst>
            </p:cNvPr>
            <p:cNvSpPr/>
            <p:nvPr/>
          </p:nvSpPr>
          <p:spPr>
            <a:xfrm>
              <a:off x="2308303" y="1648703"/>
              <a:ext cx="4658422" cy="3908785"/>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6" name="Rectangle 5">
              <a:extLst>
                <a:ext uri="{FF2B5EF4-FFF2-40B4-BE49-F238E27FC236}">
                  <a16:creationId xmlns:a16="http://schemas.microsoft.com/office/drawing/2014/main" id="{66B92178-C952-29F6-0F3F-1D388FC5BD4D}"/>
                </a:ext>
              </a:extLst>
            </p:cNvPr>
            <p:cNvSpPr/>
            <p:nvPr/>
          </p:nvSpPr>
          <p:spPr>
            <a:xfrm>
              <a:off x="2267735" y="1304690"/>
              <a:ext cx="4180458" cy="213267"/>
            </a:xfrm>
            <a:prstGeom prst="rect">
              <a:avLst/>
            </a:prstGeom>
            <a:solidFill>
              <a:schemeClr val="tx1">
                <a:lumMod val="75000"/>
                <a:lumOff val="25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8" dirty="0"/>
                <a:t>Caption</a:t>
              </a:r>
            </a:p>
          </p:txBody>
        </p:sp>
        <p:sp>
          <p:nvSpPr>
            <p:cNvPr id="7" name="Rectangle 6">
              <a:extLst>
                <a:ext uri="{FF2B5EF4-FFF2-40B4-BE49-F238E27FC236}">
                  <a16:creationId xmlns:a16="http://schemas.microsoft.com/office/drawing/2014/main" id="{71F507FE-59F2-0942-FAFE-248BA973A0F0}"/>
                </a:ext>
              </a:extLst>
            </p:cNvPr>
            <p:cNvSpPr/>
            <p:nvPr/>
          </p:nvSpPr>
          <p:spPr>
            <a:xfrm>
              <a:off x="6469101" y="1304690"/>
              <a:ext cx="564532" cy="213267"/>
            </a:xfrm>
            <a:prstGeom prst="rect">
              <a:avLst/>
            </a:prstGeom>
            <a:solidFill>
              <a:schemeClr val="tx1">
                <a:lumMod val="75000"/>
                <a:lumOff val="25000"/>
              </a:schemeClr>
            </a:solid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12" name="TextBox 11">
              <a:extLst>
                <a:ext uri="{FF2B5EF4-FFF2-40B4-BE49-F238E27FC236}">
                  <a16:creationId xmlns:a16="http://schemas.microsoft.com/office/drawing/2014/main" id="{9CE03EE9-F907-9B0B-AECF-E639278F12D6}"/>
                </a:ext>
              </a:extLst>
            </p:cNvPr>
            <p:cNvSpPr txBox="1"/>
            <p:nvPr/>
          </p:nvSpPr>
          <p:spPr>
            <a:xfrm>
              <a:off x="2226930" y="5577059"/>
              <a:ext cx="1050699" cy="264820"/>
            </a:xfrm>
            <a:prstGeom prst="rect">
              <a:avLst/>
            </a:prstGeom>
            <a:noFill/>
          </p:spPr>
          <p:txBody>
            <a:bodyPr wrap="none" rtlCol="0">
              <a:spAutoFit/>
            </a:bodyPr>
            <a:lstStyle/>
            <a:p>
              <a:r>
                <a:rPr lang="en-US" sz="659" dirty="0" err="1">
                  <a:solidFill>
                    <a:schemeClr val="bg1"/>
                  </a:solidFill>
                </a:rPr>
                <a:t>JBoxTabs</a:t>
              </a:r>
              <a:endParaRPr lang="en-US" sz="659" dirty="0">
                <a:solidFill>
                  <a:schemeClr val="bg1"/>
                </a:solidFill>
              </a:endParaRPr>
            </a:p>
          </p:txBody>
        </p:sp>
        <p:sp>
          <p:nvSpPr>
            <p:cNvPr id="13" name="TextBox 12">
              <a:extLst>
                <a:ext uri="{FF2B5EF4-FFF2-40B4-BE49-F238E27FC236}">
                  <a16:creationId xmlns:a16="http://schemas.microsoft.com/office/drawing/2014/main" id="{70140AD6-DDEB-AA84-E6F9-1F2A12882984}"/>
                </a:ext>
              </a:extLst>
            </p:cNvPr>
            <p:cNvSpPr txBox="1"/>
            <p:nvPr/>
          </p:nvSpPr>
          <p:spPr>
            <a:xfrm>
              <a:off x="2179606" y="1435436"/>
              <a:ext cx="842041" cy="264820"/>
            </a:xfrm>
            <a:prstGeom prst="rect">
              <a:avLst/>
            </a:prstGeom>
            <a:noFill/>
          </p:spPr>
          <p:txBody>
            <a:bodyPr wrap="none" rtlCol="0">
              <a:spAutoFit/>
            </a:bodyPr>
            <a:lstStyle/>
            <a:p>
              <a:r>
                <a:rPr lang="en-US" sz="659" dirty="0" err="1">
                  <a:solidFill>
                    <a:schemeClr val="bg1"/>
                  </a:solidFill>
                </a:rPr>
                <a:t>JPanel</a:t>
              </a:r>
              <a:endParaRPr lang="en-US" sz="659" dirty="0">
                <a:solidFill>
                  <a:schemeClr val="bg1"/>
                </a:solidFill>
              </a:endParaRPr>
            </a:p>
          </p:txBody>
        </p:sp>
        <p:sp>
          <p:nvSpPr>
            <p:cNvPr id="16" name="TextBox 15">
              <a:extLst>
                <a:ext uri="{FF2B5EF4-FFF2-40B4-BE49-F238E27FC236}">
                  <a16:creationId xmlns:a16="http://schemas.microsoft.com/office/drawing/2014/main" id="{3D2A18B5-6D12-E957-6EF6-6A545CEDE170}"/>
                </a:ext>
              </a:extLst>
            </p:cNvPr>
            <p:cNvSpPr txBox="1"/>
            <p:nvPr/>
          </p:nvSpPr>
          <p:spPr>
            <a:xfrm>
              <a:off x="6011997" y="1313055"/>
              <a:ext cx="1235800" cy="264820"/>
            </a:xfrm>
            <a:prstGeom prst="rect">
              <a:avLst/>
            </a:prstGeom>
            <a:noFill/>
          </p:spPr>
          <p:txBody>
            <a:bodyPr wrap="none" rtlCol="0">
              <a:spAutoFit/>
            </a:bodyPr>
            <a:lstStyle/>
            <a:p>
              <a:r>
                <a:rPr lang="en-US" sz="659" dirty="0">
                  <a:solidFill>
                    <a:schemeClr val="bg1"/>
                  </a:solidFill>
                </a:rPr>
                <a:t> </a:t>
              </a:r>
              <a:r>
                <a:rPr lang="en-US" sz="659" dirty="0" err="1">
                  <a:solidFill>
                    <a:schemeClr val="bg1"/>
                  </a:solidFill>
                </a:rPr>
                <a:t>ControlBox</a:t>
              </a:r>
              <a:endParaRPr lang="en-US" sz="659" dirty="0">
                <a:solidFill>
                  <a:schemeClr val="bg1"/>
                </a:solidFill>
              </a:endParaRPr>
            </a:p>
          </p:txBody>
        </p:sp>
        <p:sp>
          <p:nvSpPr>
            <p:cNvPr id="18" name="TextBox 17">
              <a:extLst>
                <a:ext uri="{FF2B5EF4-FFF2-40B4-BE49-F238E27FC236}">
                  <a16:creationId xmlns:a16="http://schemas.microsoft.com/office/drawing/2014/main" id="{C83C4A2F-44DB-48C5-FF4C-5EEF99B38FBC}"/>
                </a:ext>
              </a:extLst>
            </p:cNvPr>
            <p:cNvSpPr txBox="1"/>
            <p:nvPr/>
          </p:nvSpPr>
          <p:spPr>
            <a:xfrm>
              <a:off x="4081177" y="3522583"/>
              <a:ext cx="2013223" cy="333961"/>
            </a:xfrm>
            <a:prstGeom prst="rect">
              <a:avLst/>
            </a:prstGeom>
            <a:noFill/>
          </p:spPr>
          <p:txBody>
            <a:bodyPr wrap="none" rtlCol="0">
              <a:spAutoFit/>
            </a:bodyPr>
            <a:lstStyle/>
            <a:p>
              <a:r>
                <a:rPr lang="en-US" sz="988" b="1" dirty="0" err="1">
                  <a:solidFill>
                    <a:schemeClr val="bg1">
                      <a:lumMod val="85000"/>
                    </a:schemeClr>
                  </a:solidFill>
                  <a:effectLst>
                    <a:outerShdw blurRad="38100" dist="38100" dir="2700000" algn="tl">
                      <a:srgbClr val="000000">
                        <a:alpha val="43137"/>
                      </a:srgbClr>
                    </a:outerShdw>
                  </a:effectLst>
                </a:rPr>
                <a:t>jBoxClientItem</a:t>
              </a:r>
              <a:endParaRPr lang="en-US" sz="988" b="1" dirty="0">
                <a:solidFill>
                  <a:schemeClr val="bg1">
                    <a:lumMod val="85000"/>
                  </a:schemeClr>
                </a:solidFill>
              </a:endParaRPr>
            </a:p>
          </p:txBody>
        </p:sp>
      </p:grpSp>
      <p:sp>
        <p:nvSpPr>
          <p:cNvPr id="22" name="TextBox 21">
            <a:extLst>
              <a:ext uri="{FF2B5EF4-FFF2-40B4-BE49-F238E27FC236}">
                <a16:creationId xmlns:a16="http://schemas.microsoft.com/office/drawing/2014/main" id="{512AA2B0-B713-8475-C644-AA6F1BC5D496}"/>
              </a:ext>
            </a:extLst>
          </p:cNvPr>
          <p:cNvSpPr txBox="1"/>
          <p:nvPr/>
        </p:nvSpPr>
        <p:spPr>
          <a:xfrm>
            <a:off x="1393902" y="1087244"/>
            <a:ext cx="1463862" cy="254813"/>
          </a:xfrm>
          <a:prstGeom prst="rect">
            <a:avLst/>
          </a:prstGeom>
          <a:noFill/>
        </p:spPr>
        <p:txBody>
          <a:bodyPr wrap="none" rtlCol="0">
            <a:spAutoFit/>
          </a:bodyPr>
          <a:lstStyle/>
          <a:p>
            <a:r>
              <a:rPr lang="en-US" sz="1056" b="1" dirty="0">
                <a:effectLst>
                  <a:outerShdw blurRad="38100" dist="38100" dir="2700000" algn="tl">
                    <a:srgbClr val="000000">
                      <a:alpha val="43137"/>
                    </a:srgbClr>
                  </a:outerShdw>
                </a:effectLst>
              </a:rPr>
              <a:t>jBox(</a:t>
            </a:r>
            <a:r>
              <a:rPr lang="en-US" sz="988" b="1" i="1" dirty="0" err="1">
                <a:effectLst>
                  <a:outerShdw blurRad="38100" dist="38100" dir="2700000" algn="tl">
                    <a:srgbClr val="000000">
                      <a:alpha val="43137"/>
                    </a:srgbClr>
                  </a:outerShdw>
                </a:effectLst>
              </a:rPr>
              <a:t>jBoxItem</a:t>
            </a:r>
            <a:r>
              <a:rPr lang="en-US" sz="1056" b="1" dirty="0">
                <a:effectLst>
                  <a:outerShdw blurRad="38100" dist="38100" dir="2700000" algn="tl">
                    <a:srgbClr val="000000">
                      <a:alpha val="43137"/>
                    </a:srgbClr>
                  </a:outerShdw>
                </a:effectLst>
              </a:rPr>
              <a:t>) - Design</a:t>
            </a:r>
          </a:p>
        </p:txBody>
      </p:sp>
    </p:spTree>
    <p:extLst>
      <p:ext uri="{BB962C8B-B14F-4D97-AF65-F5344CB8AC3E}">
        <p14:creationId xmlns:p14="http://schemas.microsoft.com/office/powerpoint/2010/main" val="128216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548EC5-08AC-4DFF-3869-4E461A5D5B4C}"/>
              </a:ext>
            </a:extLst>
          </p:cNvPr>
          <p:cNvSpPr txBox="1"/>
          <p:nvPr/>
        </p:nvSpPr>
        <p:spPr>
          <a:xfrm>
            <a:off x="1393903" y="1087244"/>
            <a:ext cx="2026517" cy="254813"/>
          </a:xfrm>
          <a:prstGeom prst="rect">
            <a:avLst/>
          </a:prstGeom>
          <a:noFill/>
        </p:spPr>
        <p:txBody>
          <a:bodyPr wrap="none" rtlCol="0">
            <a:spAutoFit/>
          </a:bodyPr>
          <a:lstStyle/>
          <a:p>
            <a:r>
              <a:rPr lang="en-US" sz="1056" b="1" dirty="0" err="1">
                <a:effectLst>
                  <a:outerShdw blurRad="38100" dist="38100" dir="2700000" algn="tl">
                    <a:srgbClr val="000000">
                      <a:alpha val="43137"/>
                    </a:srgbClr>
                  </a:outerShdw>
                </a:effectLst>
              </a:rPr>
              <a:t>jTabBox</a:t>
            </a:r>
            <a:r>
              <a:rPr lang="en-US" sz="1056" b="1" dirty="0">
                <a:effectLst>
                  <a:outerShdw blurRad="38100" dist="38100" dir="2700000" algn="tl">
                    <a:srgbClr val="000000">
                      <a:alpha val="43137"/>
                    </a:srgbClr>
                  </a:outerShdw>
                </a:effectLst>
              </a:rPr>
              <a:t>(</a:t>
            </a:r>
            <a:r>
              <a:rPr lang="en-US" sz="988" b="1" i="1" dirty="0" err="1">
                <a:effectLst>
                  <a:outerShdw blurRad="38100" dist="38100" dir="2700000" algn="tl">
                    <a:srgbClr val="000000">
                      <a:alpha val="43137"/>
                    </a:srgbClr>
                  </a:outerShdw>
                </a:effectLst>
              </a:rPr>
              <a:t>jBoxItem</a:t>
            </a:r>
            <a:r>
              <a:rPr lang="en-US" sz="1056" b="1" dirty="0">
                <a:effectLst>
                  <a:outerShdw blurRad="38100" dist="38100" dir="2700000" algn="tl">
                    <a:srgbClr val="000000">
                      <a:alpha val="43137"/>
                    </a:srgbClr>
                  </a:outerShdw>
                </a:effectLst>
              </a:rPr>
              <a:t>) – Design Ideas</a:t>
            </a:r>
          </a:p>
        </p:txBody>
      </p:sp>
      <p:pic>
        <p:nvPicPr>
          <p:cNvPr id="5" name="Picture 4">
            <a:extLst>
              <a:ext uri="{FF2B5EF4-FFF2-40B4-BE49-F238E27FC236}">
                <a16:creationId xmlns:a16="http://schemas.microsoft.com/office/drawing/2014/main" id="{EA2C3A0C-2707-672D-3BE5-F99F44658981}"/>
              </a:ext>
            </a:extLst>
          </p:cNvPr>
          <p:cNvPicPr>
            <a:picLocks noChangeAspect="1"/>
          </p:cNvPicPr>
          <p:nvPr/>
        </p:nvPicPr>
        <p:blipFill>
          <a:blip r:embed="rId2"/>
          <a:stretch>
            <a:fillRect/>
          </a:stretch>
        </p:blipFill>
        <p:spPr>
          <a:xfrm>
            <a:off x="1398781" y="1764786"/>
            <a:ext cx="2924740" cy="2838081"/>
          </a:xfrm>
          <a:prstGeom prst="rect">
            <a:avLst/>
          </a:prstGeom>
        </p:spPr>
      </p:pic>
      <p:pic>
        <p:nvPicPr>
          <p:cNvPr id="17" name="Picture 16">
            <a:extLst>
              <a:ext uri="{FF2B5EF4-FFF2-40B4-BE49-F238E27FC236}">
                <a16:creationId xmlns:a16="http://schemas.microsoft.com/office/drawing/2014/main" id="{FC0091FF-829C-CFA8-C7A0-4987CD323F33}"/>
              </a:ext>
            </a:extLst>
          </p:cNvPr>
          <p:cNvPicPr>
            <a:picLocks noChangeAspect="1"/>
          </p:cNvPicPr>
          <p:nvPr/>
        </p:nvPicPr>
        <p:blipFill rotWithShape="1">
          <a:blip r:embed="rId3"/>
          <a:srcRect b="40987"/>
          <a:stretch/>
        </p:blipFill>
        <p:spPr>
          <a:xfrm>
            <a:off x="1398781" y="1508657"/>
            <a:ext cx="2924740" cy="135121"/>
          </a:xfrm>
          <a:prstGeom prst="rect">
            <a:avLst/>
          </a:prstGeom>
        </p:spPr>
      </p:pic>
      <p:sp>
        <p:nvSpPr>
          <p:cNvPr id="19" name="TextBox 18">
            <a:extLst>
              <a:ext uri="{FF2B5EF4-FFF2-40B4-BE49-F238E27FC236}">
                <a16:creationId xmlns:a16="http://schemas.microsoft.com/office/drawing/2014/main" id="{F2D6FBAA-4B3E-D91F-F2DD-DF4C368F9BFD}"/>
              </a:ext>
            </a:extLst>
          </p:cNvPr>
          <p:cNvSpPr txBox="1"/>
          <p:nvPr/>
        </p:nvSpPr>
        <p:spPr>
          <a:xfrm>
            <a:off x="1365769" y="1373537"/>
            <a:ext cx="502061" cy="176843"/>
          </a:xfrm>
          <a:prstGeom prst="rect">
            <a:avLst/>
          </a:prstGeom>
          <a:noFill/>
        </p:spPr>
        <p:txBody>
          <a:bodyPr wrap="none" rtlCol="0">
            <a:spAutoFit/>
          </a:bodyPr>
          <a:lstStyle/>
          <a:p>
            <a:r>
              <a:rPr lang="en-US" sz="549" dirty="0" err="1"/>
              <a:t>UnFocused</a:t>
            </a:r>
            <a:endParaRPr lang="en-US" sz="549" dirty="0"/>
          </a:p>
        </p:txBody>
      </p:sp>
      <p:sp>
        <p:nvSpPr>
          <p:cNvPr id="20" name="TextBox 19">
            <a:extLst>
              <a:ext uri="{FF2B5EF4-FFF2-40B4-BE49-F238E27FC236}">
                <a16:creationId xmlns:a16="http://schemas.microsoft.com/office/drawing/2014/main" id="{BB71E432-107B-E293-9340-7E506B50D6A5}"/>
              </a:ext>
            </a:extLst>
          </p:cNvPr>
          <p:cNvSpPr txBox="1"/>
          <p:nvPr/>
        </p:nvSpPr>
        <p:spPr>
          <a:xfrm>
            <a:off x="1365768" y="1655952"/>
            <a:ext cx="420308" cy="176843"/>
          </a:xfrm>
          <a:prstGeom prst="rect">
            <a:avLst/>
          </a:prstGeom>
          <a:noFill/>
        </p:spPr>
        <p:txBody>
          <a:bodyPr wrap="none" rtlCol="0">
            <a:spAutoFit/>
          </a:bodyPr>
          <a:lstStyle/>
          <a:p>
            <a:r>
              <a:rPr lang="en-US" sz="549" dirty="0"/>
              <a:t>Focused</a:t>
            </a:r>
          </a:p>
        </p:txBody>
      </p:sp>
      <p:grpSp>
        <p:nvGrpSpPr>
          <p:cNvPr id="29" name="Group 28">
            <a:extLst>
              <a:ext uri="{FF2B5EF4-FFF2-40B4-BE49-F238E27FC236}">
                <a16:creationId xmlns:a16="http://schemas.microsoft.com/office/drawing/2014/main" id="{0A72E2B7-01C1-8B21-CF6C-B8B6C29B8446}"/>
              </a:ext>
            </a:extLst>
          </p:cNvPr>
          <p:cNvGrpSpPr/>
          <p:nvPr/>
        </p:nvGrpSpPr>
        <p:grpSpPr>
          <a:xfrm>
            <a:off x="4396093" y="1351708"/>
            <a:ext cx="1081426" cy="881065"/>
            <a:chOff x="7380641" y="193843"/>
            <a:chExt cx="1970598" cy="1605496"/>
          </a:xfrm>
        </p:grpSpPr>
        <p:grpSp>
          <p:nvGrpSpPr>
            <p:cNvPr id="15" name="Group 14">
              <a:extLst>
                <a:ext uri="{FF2B5EF4-FFF2-40B4-BE49-F238E27FC236}">
                  <a16:creationId xmlns:a16="http://schemas.microsoft.com/office/drawing/2014/main" id="{0CAF5391-9178-5823-66E3-F1CF4D7F0767}"/>
                </a:ext>
              </a:extLst>
            </p:cNvPr>
            <p:cNvGrpSpPr/>
            <p:nvPr/>
          </p:nvGrpSpPr>
          <p:grpSpPr>
            <a:xfrm>
              <a:off x="7380641" y="256953"/>
              <a:ext cx="1970598" cy="1542386"/>
              <a:chOff x="9722178" y="3544565"/>
              <a:chExt cx="2168164" cy="1681028"/>
            </a:xfrm>
          </p:grpSpPr>
          <p:pic>
            <p:nvPicPr>
              <p:cNvPr id="7" name="Picture 6">
                <a:extLst>
                  <a:ext uri="{FF2B5EF4-FFF2-40B4-BE49-F238E27FC236}">
                    <a16:creationId xmlns:a16="http://schemas.microsoft.com/office/drawing/2014/main" id="{E3719B6C-27BA-5FFF-448D-2EDDF5777D23}"/>
                  </a:ext>
                </a:extLst>
              </p:cNvPr>
              <p:cNvPicPr>
                <a:picLocks noChangeAspect="1"/>
              </p:cNvPicPr>
              <p:nvPr/>
            </p:nvPicPr>
            <p:blipFill rotWithShape="1">
              <a:blip r:embed="rId4"/>
              <a:srcRect l="1894" t="10574" r="2073" b="1459"/>
              <a:stretch/>
            </p:blipFill>
            <p:spPr>
              <a:xfrm>
                <a:off x="9722178" y="3725565"/>
                <a:ext cx="2168164" cy="1500028"/>
              </a:xfrm>
              <a:prstGeom prst="rect">
                <a:avLst/>
              </a:prstGeom>
            </p:spPr>
          </p:pic>
          <p:pic>
            <p:nvPicPr>
              <p:cNvPr id="11" name="Picture 10">
                <a:extLst>
                  <a:ext uri="{FF2B5EF4-FFF2-40B4-BE49-F238E27FC236}">
                    <a16:creationId xmlns:a16="http://schemas.microsoft.com/office/drawing/2014/main" id="{40BEB894-F06D-5FFC-2DD7-076B8AC09499}"/>
                  </a:ext>
                </a:extLst>
              </p:cNvPr>
              <p:cNvPicPr>
                <a:picLocks noChangeAspect="1"/>
              </p:cNvPicPr>
              <p:nvPr/>
            </p:nvPicPr>
            <p:blipFill>
              <a:blip r:embed="rId5"/>
              <a:stretch>
                <a:fillRect/>
              </a:stretch>
            </p:blipFill>
            <p:spPr>
              <a:xfrm>
                <a:off x="9722178" y="3544565"/>
                <a:ext cx="161948" cy="181000"/>
              </a:xfrm>
              <a:prstGeom prst="rect">
                <a:avLst/>
              </a:prstGeom>
            </p:spPr>
          </p:pic>
        </p:grpSp>
        <p:sp>
          <p:nvSpPr>
            <p:cNvPr id="21" name="TextBox 20">
              <a:extLst>
                <a:ext uri="{FF2B5EF4-FFF2-40B4-BE49-F238E27FC236}">
                  <a16:creationId xmlns:a16="http://schemas.microsoft.com/office/drawing/2014/main" id="{B831A740-C81D-6B93-2014-0092CDA63451}"/>
                </a:ext>
              </a:extLst>
            </p:cNvPr>
            <p:cNvSpPr txBox="1"/>
            <p:nvPr/>
          </p:nvSpPr>
          <p:spPr>
            <a:xfrm>
              <a:off x="7512185" y="193843"/>
              <a:ext cx="1236179" cy="322247"/>
            </a:xfrm>
            <a:prstGeom prst="rect">
              <a:avLst/>
            </a:prstGeom>
            <a:noFill/>
          </p:spPr>
          <p:txBody>
            <a:bodyPr wrap="none" rtlCol="0">
              <a:spAutoFit/>
            </a:bodyPr>
            <a:lstStyle/>
            <a:p>
              <a:r>
                <a:rPr lang="en-US" sz="549" dirty="0"/>
                <a:t>Overflow Tab List</a:t>
              </a:r>
            </a:p>
          </p:txBody>
        </p:sp>
      </p:grpSp>
      <p:grpSp>
        <p:nvGrpSpPr>
          <p:cNvPr id="30" name="Group 29">
            <a:extLst>
              <a:ext uri="{FF2B5EF4-FFF2-40B4-BE49-F238E27FC236}">
                <a16:creationId xmlns:a16="http://schemas.microsoft.com/office/drawing/2014/main" id="{31BC4092-6E8E-69A2-490D-EF3F563C5459}"/>
              </a:ext>
            </a:extLst>
          </p:cNvPr>
          <p:cNvGrpSpPr/>
          <p:nvPr/>
        </p:nvGrpSpPr>
        <p:grpSpPr>
          <a:xfrm>
            <a:off x="5512796" y="1335391"/>
            <a:ext cx="1086809" cy="1300505"/>
            <a:chOff x="7370835" y="1889371"/>
            <a:chExt cx="1980406" cy="2369809"/>
          </a:xfrm>
        </p:grpSpPr>
        <p:grpSp>
          <p:nvGrpSpPr>
            <p:cNvPr id="14" name="Group 13">
              <a:extLst>
                <a:ext uri="{FF2B5EF4-FFF2-40B4-BE49-F238E27FC236}">
                  <a16:creationId xmlns:a16="http://schemas.microsoft.com/office/drawing/2014/main" id="{3A66FF20-0CFE-FA58-CB51-3316AA50DA11}"/>
                </a:ext>
              </a:extLst>
            </p:cNvPr>
            <p:cNvGrpSpPr/>
            <p:nvPr/>
          </p:nvGrpSpPr>
          <p:grpSpPr>
            <a:xfrm>
              <a:off x="7370835" y="1969816"/>
              <a:ext cx="1980406" cy="2289364"/>
              <a:chOff x="7237056" y="4067615"/>
              <a:chExt cx="2268978" cy="2499609"/>
            </a:xfrm>
          </p:grpSpPr>
          <p:pic>
            <p:nvPicPr>
              <p:cNvPr id="9" name="Picture 8">
                <a:extLst>
                  <a:ext uri="{FF2B5EF4-FFF2-40B4-BE49-F238E27FC236}">
                    <a16:creationId xmlns:a16="http://schemas.microsoft.com/office/drawing/2014/main" id="{650F9789-2AF3-4857-D790-D30F9550A3F1}"/>
                  </a:ext>
                </a:extLst>
              </p:cNvPr>
              <p:cNvPicPr>
                <a:picLocks noChangeAspect="1"/>
              </p:cNvPicPr>
              <p:nvPr/>
            </p:nvPicPr>
            <p:blipFill rotWithShape="1">
              <a:blip r:embed="rId6"/>
              <a:srcRect l="2036" t="7457" r="4288"/>
              <a:stretch/>
            </p:blipFill>
            <p:spPr>
              <a:xfrm>
                <a:off x="7248293" y="4248615"/>
                <a:ext cx="2257741" cy="2318609"/>
              </a:xfrm>
              <a:prstGeom prst="rect">
                <a:avLst/>
              </a:prstGeom>
            </p:spPr>
          </p:pic>
          <p:pic>
            <p:nvPicPr>
              <p:cNvPr id="13" name="Picture 12">
                <a:extLst>
                  <a:ext uri="{FF2B5EF4-FFF2-40B4-BE49-F238E27FC236}">
                    <a16:creationId xmlns:a16="http://schemas.microsoft.com/office/drawing/2014/main" id="{BE8AB85A-93B7-924F-2DE9-F1DC85D41134}"/>
                  </a:ext>
                </a:extLst>
              </p:cNvPr>
              <p:cNvPicPr>
                <a:picLocks noChangeAspect="1"/>
              </p:cNvPicPr>
              <p:nvPr/>
            </p:nvPicPr>
            <p:blipFill>
              <a:blip r:embed="rId7"/>
              <a:stretch>
                <a:fillRect/>
              </a:stretch>
            </p:blipFill>
            <p:spPr>
              <a:xfrm>
                <a:off x="7237056" y="4067615"/>
                <a:ext cx="161948" cy="181000"/>
              </a:xfrm>
              <a:prstGeom prst="rect">
                <a:avLst/>
              </a:prstGeom>
            </p:spPr>
          </p:pic>
        </p:grpSp>
        <p:sp>
          <p:nvSpPr>
            <p:cNvPr id="22" name="TextBox 21">
              <a:extLst>
                <a:ext uri="{FF2B5EF4-FFF2-40B4-BE49-F238E27FC236}">
                  <a16:creationId xmlns:a16="http://schemas.microsoft.com/office/drawing/2014/main" id="{CB60B1DB-CA41-0BBC-645F-D4150A96881A}"/>
                </a:ext>
              </a:extLst>
            </p:cNvPr>
            <p:cNvSpPr txBox="1"/>
            <p:nvPr/>
          </p:nvSpPr>
          <p:spPr>
            <a:xfrm>
              <a:off x="7512186" y="1889371"/>
              <a:ext cx="1332572" cy="322247"/>
            </a:xfrm>
            <a:prstGeom prst="rect">
              <a:avLst/>
            </a:prstGeom>
            <a:noFill/>
          </p:spPr>
          <p:txBody>
            <a:bodyPr wrap="none" rtlCol="0">
              <a:spAutoFit/>
            </a:bodyPr>
            <a:lstStyle/>
            <a:p>
              <a:r>
                <a:rPr lang="en-US" sz="549" dirty="0"/>
                <a:t>Group Box Settings</a:t>
              </a:r>
            </a:p>
          </p:txBody>
        </p:sp>
      </p:grpSp>
      <p:grpSp>
        <p:nvGrpSpPr>
          <p:cNvPr id="31" name="Group 30">
            <a:extLst>
              <a:ext uri="{FF2B5EF4-FFF2-40B4-BE49-F238E27FC236}">
                <a16:creationId xmlns:a16="http://schemas.microsoft.com/office/drawing/2014/main" id="{AD71D682-9603-F6A6-0694-0C07E7D55C69}"/>
              </a:ext>
            </a:extLst>
          </p:cNvPr>
          <p:cNvGrpSpPr/>
          <p:nvPr/>
        </p:nvGrpSpPr>
        <p:grpSpPr>
          <a:xfrm>
            <a:off x="6584519" y="1351710"/>
            <a:ext cx="1172511" cy="1246353"/>
            <a:chOff x="7214663" y="4382290"/>
            <a:chExt cx="2136576" cy="2271132"/>
          </a:xfrm>
        </p:grpSpPr>
        <p:pic>
          <p:nvPicPr>
            <p:cNvPr id="3" name="Picture 2">
              <a:extLst>
                <a:ext uri="{FF2B5EF4-FFF2-40B4-BE49-F238E27FC236}">
                  <a16:creationId xmlns:a16="http://schemas.microsoft.com/office/drawing/2014/main" id="{699DCEA2-18AD-F291-462C-600629B63AF6}"/>
                </a:ext>
              </a:extLst>
            </p:cNvPr>
            <p:cNvPicPr>
              <a:picLocks noChangeAspect="1"/>
            </p:cNvPicPr>
            <p:nvPr/>
          </p:nvPicPr>
          <p:blipFill>
            <a:blip r:embed="rId8"/>
            <a:stretch>
              <a:fillRect/>
            </a:stretch>
          </p:blipFill>
          <p:spPr>
            <a:xfrm>
              <a:off x="7345023" y="4595433"/>
              <a:ext cx="2006216" cy="2057989"/>
            </a:xfrm>
            <a:prstGeom prst="rect">
              <a:avLst/>
            </a:prstGeom>
          </p:spPr>
        </p:pic>
        <p:sp>
          <p:nvSpPr>
            <p:cNvPr id="23" name="TextBox 22">
              <a:extLst>
                <a:ext uri="{FF2B5EF4-FFF2-40B4-BE49-F238E27FC236}">
                  <a16:creationId xmlns:a16="http://schemas.microsoft.com/office/drawing/2014/main" id="{7E3D103C-2EFB-7D00-7E82-13AF40FC2602}"/>
                </a:ext>
              </a:extLst>
            </p:cNvPr>
            <p:cNvSpPr txBox="1"/>
            <p:nvPr/>
          </p:nvSpPr>
          <p:spPr>
            <a:xfrm>
              <a:off x="7214663" y="4382290"/>
              <a:ext cx="1303363" cy="322247"/>
            </a:xfrm>
            <a:prstGeom prst="rect">
              <a:avLst/>
            </a:prstGeom>
            <a:noFill/>
          </p:spPr>
          <p:txBody>
            <a:bodyPr wrap="none" rtlCol="0">
              <a:spAutoFit/>
            </a:bodyPr>
            <a:lstStyle/>
            <a:p>
              <a:r>
                <a:rPr lang="en-US" sz="549" dirty="0"/>
                <a:t>Tab Context Menu</a:t>
              </a:r>
            </a:p>
          </p:txBody>
        </p:sp>
      </p:grpSp>
      <p:sp>
        <p:nvSpPr>
          <p:cNvPr id="25" name="Rectangle 24">
            <a:extLst>
              <a:ext uri="{FF2B5EF4-FFF2-40B4-BE49-F238E27FC236}">
                <a16:creationId xmlns:a16="http://schemas.microsoft.com/office/drawing/2014/main" id="{36E05501-2B09-13E3-F66D-B23CDACE0E56}"/>
              </a:ext>
            </a:extLst>
          </p:cNvPr>
          <p:cNvSpPr/>
          <p:nvPr/>
        </p:nvSpPr>
        <p:spPr>
          <a:xfrm>
            <a:off x="1410526" y="1875359"/>
            <a:ext cx="2898658" cy="2727506"/>
          </a:xfrm>
          <a:prstGeom prst="rect">
            <a:avLst/>
          </a:prstGeom>
          <a:solidFill>
            <a:srgbClr val="FF33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8"/>
          </a:p>
        </p:txBody>
      </p:sp>
      <p:sp>
        <p:nvSpPr>
          <p:cNvPr id="45" name="TextBox 44">
            <a:extLst>
              <a:ext uri="{FF2B5EF4-FFF2-40B4-BE49-F238E27FC236}">
                <a16:creationId xmlns:a16="http://schemas.microsoft.com/office/drawing/2014/main" id="{D0E9271A-9508-7285-A1B8-9CA4E89C0BE6}"/>
              </a:ext>
            </a:extLst>
          </p:cNvPr>
          <p:cNvSpPr txBox="1"/>
          <p:nvPr/>
        </p:nvSpPr>
        <p:spPr>
          <a:xfrm>
            <a:off x="2315924" y="2896693"/>
            <a:ext cx="1087862" cy="491353"/>
          </a:xfrm>
          <a:prstGeom prst="rect">
            <a:avLst/>
          </a:prstGeom>
          <a:noFill/>
        </p:spPr>
        <p:txBody>
          <a:bodyPr wrap="none" rtlCol="0">
            <a:spAutoFit/>
          </a:bodyPr>
          <a:lstStyle/>
          <a:p>
            <a:pPr algn="ctr"/>
            <a:r>
              <a:rPr lang="en-US" sz="1537" b="1" dirty="0">
                <a:solidFill>
                  <a:schemeClr val="bg1"/>
                </a:solidFill>
              </a:rPr>
              <a:t>Client Area</a:t>
            </a:r>
          </a:p>
          <a:p>
            <a:pPr algn="ctr"/>
            <a:r>
              <a:rPr lang="en-US" sz="1056" b="1" dirty="0" err="1">
                <a:solidFill>
                  <a:schemeClr val="bg1">
                    <a:lumMod val="85000"/>
                  </a:schemeClr>
                </a:solidFill>
                <a:effectLst>
                  <a:outerShdw blurRad="38100" dist="38100" dir="2700000" algn="tl">
                    <a:srgbClr val="000000">
                      <a:alpha val="43137"/>
                    </a:srgbClr>
                  </a:outerShdw>
                </a:effectLst>
              </a:rPr>
              <a:t>jBoxClientItem</a:t>
            </a:r>
            <a:endParaRPr lang="en-US" sz="1056" b="1" dirty="0">
              <a:solidFill>
                <a:schemeClr val="bg1">
                  <a:lumMod val="8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64815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8447</TotalTime>
  <Words>1634</Words>
  <Application>Microsoft Office PowerPoint</Application>
  <PresentationFormat>Letter Paper (8.5x11 in)</PresentationFormat>
  <Paragraphs>300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Cascadia Mono</vt:lpstr>
      <vt:lpstr>Consolas</vt:lpstr>
      <vt:lpstr>SF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Pyle</dc:creator>
  <cp:lastModifiedBy>Jason Pyle</cp:lastModifiedBy>
  <cp:revision>1</cp:revision>
  <cp:lastPrinted>2022-07-23T00:36:51Z</cp:lastPrinted>
  <dcterms:created xsi:type="dcterms:W3CDTF">2022-06-30T20:40:55Z</dcterms:created>
  <dcterms:modified xsi:type="dcterms:W3CDTF">2022-07-23T01:09:11Z</dcterms:modified>
</cp:coreProperties>
</file>